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113" r:id="rId2"/>
  </p:sldMasterIdLst>
  <p:notesMasterIdLst>
    <p:notesMasterId r:id="rId37"/>
  </p:notesMasterIdLst>
  <p:handoutMasterIdLst>
    <p:handoutMasterId r:id="rId38"/>
  </p:handoutMasterIdLst>
  <p:sldIdLst>
    <p:sldId id="889" r:id="rId3"/>
    <p:sldId id="886" r:id="rId4"/>
    <p:sldId id="685" r:id="rId5"/>
    <p:sldId id="283" r:id="rId6"/>
    <p:sldId id="428" r:id="rId7"/>
    <p:sldId id="285" r:id="rId8"/>
    <p:sldId id="891" r:id="rId9"/>
    <p:sldId id="333" r:id="rId10"/>
    <p:sldId id="309" r:id="rId11"/>
    <p:sldId id="684" r:id="rId12"/>
    <p:sldId id="265" r:id="rId13"/>
    <p:sldId id="627" r:id="rId14"/>
    <p:sldId id="898" r:id="rId15"/>
    <p:sldId id="899" r:id="rId16"/>
    <p:sldId id="900" r:id="rId17"/>
    <p:sldId id="582" r:id="rId18"/>
    <p:sldId id="398" r:id="rId19"/>
    <p:sldId id="691" r:id="rId20"/>
    <p:sldId id="326" r:id="rId21"/>
    <p:sldId id="904" r:id="rId22"/>
    <p:sldId id="892" r:id="rId23"/>
    <p:sldId id="893" r:id="rId24"/>
    <p:sldId id="894" r:id="rId25"/>
    <p:sldId id="895" r:id="rId26"/>
    <p:sldId id="330" r:id="rId27"/>
    <p:sldId id="331" r:id="rId28"/>
    <p:sldId id="907" r:id="rId29"/>
    <p:sldId id="901" r:id="rId30"/>
    <p:sldId id="902" r:id="rId31"/>
    <p:sldId id="897" r:id="rId32"/>
    <p:sldId id="906" r:id="rId33"/>
    <p:sldId id="879" r:id="rId34"/>
    <p:sldId id="896" r:id="rId35"/>
    <p:sldId id="681" r:id="rId36"/>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43BE7C-1F1A-FD8B-10F5-250F6D245DA5}" name="Robertson, Wesley Ross" initials="RWR" userId="S::wrober25@utk.edu::3a33d8eb-1c41-4ea6-88ac-2eaae87a84a7" providerId="AD"/>
  <p188:author id="{DB297888-99AC-3456-0C2C-E2448960B10D}" name="Galey, Mike" initials="GM" userId="S::mgaley1@utk.edu::1b2b3d77-ec39-4c70-b458-7f60d95269b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ssett, Liz" initials="GL" lastIdx="2" clrIdx="0"/>
  <p:cmAuthor id="2" name="Ellington, Rachel" initials="ER [2]" lastIdx="66" clrIdx="1">
    <p:extLst>
      <p:ext uri="{19B8F6BF-5375-455C-9EA6-DF929625EA0E}">
        <p15:presenceInfo xmlns:p15="http://schemas.microsoft.com/office/powerpoint/2012/main" userId="S::rellingt@utk.edu::3f61eced-2310-4f4f-bae8-acb9ffb674c6" providerId="AD"/>
      </p:ext>
    </p:extLst>
  </p:cmAuthor>
  <p:cmAuthor id="3" name="Sutton, John" initials="SJ" lastIdx="7" clrIdx="2">
    <p:extLst>
      <p:ext uri="{19B8F6BF-5375-455C-9EA6-DF929625EA0E}">
        <p15:presenceInfo xmlns:p15="http://schemas.microsoft.com/office/powerpoint/2012/main" userId="S-1-5-21-1126177620-2786831117-424237298-5113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105A91-B726-43F9-8952-C4F8D4BD8430}" v="8" dt="2023-02-23T21:42:00.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716" autoAdjust="0"/>
    <p:restoredTop sz="91014" autoAdjust="0"/>
  </p:normalViewPr>
  <p:slideViewPr>
    <p:cSldViewPr>
      <p:cViewPr varScale="1">
        <p:scale>
          <a:sx n="38" d="100"/>
          <a:sy n="38" d="100"/>
        </p:scale>
        <p:origin x="615" y="45"/>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6" d="100"/>
        <a:sy n="14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46" Type="http://schemas.microsoft.com/office/2018/10/relationships/authors" Target="authors.xml"/><Relationship Id="rId20" Type="http://schemas.openxmlformats.org/officeDocument/2006/relationships/slide" Target="slides/slide18.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Laylah V" userId="386fbdb5-f8af-446a-b7f7-947c9ed58c2c" providerId="ADAL" clId="{F9105A91-B726-43F9-8952-C4F8D4BD8430}"/>
    <pc:docChg chg="undo redo custSel addSld delSld modSld">
      <pc:chgData name="Smith, Laylah V" userId="386fbdb5-f8af-446a-b7f7-947c9ed58c2c" providerId="ADAL" clId="{F9105A91-B726-43F9-8952-C4F8D4BD8430}" dt="2023-02-25T16:34:20.344" v="419" actId="20577"/>
      <pc:docMkLst>
        <pc:docMk/>
      </pc:docMkLst>
      <pc:sldChg chg="del">
        <pc:chgData name="Smith, Laylah V" userId="386fbdb5-f8af-446a-b7f7-947c9ed58c2c" providerId="ADAL" clId="{F9105A91-B726-43F9-8952-C4F8D4BD8430}" dt="2023-02-23T20:14:55.868" v="2" actId="2696"/>
        <pc:sldMkLst>
          <pc:docMk/>
          <pc:sldMk cId="0" sldId="320"/>
        </pc:sldMkLst>
      </pc:sldChg>
      <pc:sldChg chg="del">
        <pc:chgData name="Smith, Laylah V" userId="386fbdb5-f8af-446a-b7f7-947c9ed58c2c" providerId="ADAL" clId="{F9105A91-B726-43F9-8952-C4F8D4BD8430}" dt="2023-02-23T20:15:00.763" v="3" actId="2696"/>
        <pc:sldMkLst>
          <pc:docMk/>
          <pc:sldMk cId="0" sldId="323"/>
        </pc:sldMkLst>
      </pc:sldChg>
      <pc:sldChg chg="del">
        <pc:chgData name="Smith, Laylah V" userId="386fbdb5-f8af-446a-b7f7-947c9ed58c2c" providerId="ADAL" clId="{F9105A91-B726-43F9-8952-C4F8D4BD8430}" dt="2023-02-24T23:19:14.403" v="320" actId="2696"/>
        <pc:sldMkLst>
          <pc:docMk/>
          <pc:sldMk cId="1988052755" sldId="694"/>
        </pc:sldMkLst>
      </pc:sldChg>
      <pc:sldChg chg="modSp mod">
        <pc:chgData name="Smith, Laylah V" userId="386fbdb5-f8af-446a-b7f7-947c9ed58c2c" providerId="ADAL" clId="{F9105A91-B726-43F9-8952-C4F8D4BD8430}" dt="2023-02-23T21:04:42.807" v="102" actId="20577"/>
        <pc:sldMkLst>
          <pc:docMk/>
          <pc:sldMk cId="725276748" sldId="892"/>
        </pc:sldMkLst>
        <pc:spChg chg="mod">
          <ac:chgData name="Smith, Laylah V" userId="386fbdb5-f8af-446a-b7f7-947c9ed58c2c" providerId="ADAL" clId="{F9105A91-B726-43F9-8952-C4F8D4BD8430}" dt="2023-02-23T21:04:42.807" v="102" actId="20577"/>
          <ac:spMkLst>
            <pc:docMk/>
            <pc:sldMk cId="725276748" sldId="892"/>
            <ac:spMk id="3" creationId="{CBBA12B7-9CDC-7BF3-A6C5-13EA5F84CC5C}"/>
          </ac:spMkLst>
        </pc:spChg>
      </pc:sldChg>
      <pc:sldChg chg="modSp mod">
        <pc:chgData name="Smith, Laylah V" userId="386fbdb5-f8af-446a-b7f7-947c9ed58c2c" providerId="ADAL" clId="{F9105A91-B726-43F9-8952-C4F8D4BD8430}" dt="2023-02-25T16:34:20.344" v="419" actId="20577"/>
        <pc:sldMkLst>
          <pc:docMk/>
          <pc:sldMk cId="2980451298" sldId="893"/>
        </pc:sldMkLst>
        <pc:spChg chg="mod">
          <ac:chgData name="Smith, Laylah V" userId="386fbdb5-f8af-446a-b7f7-947c9ed58c2c" providerId="ADAL" clId="{F9105A91-B726-43F9-8952-C4F8D4BD8430}" dt="2023-02-25T16:34:20.344" v="419" actId="20577"/>
          <ac:spMkLst>
            <pc:docMk/>
            <pc:sldMk cId="2980451298" sldId="893"/>
            <ac:spMk id="3" creationId="{028DC884-DD8E-AF86-ACCA-FE502285D9E7}"/>
          </ac:spMkLst>
        </pc:spChg>
      </pc:sldChg>
      <pc:sldChg chg="modSp mod">
        <pc:chgData name="Smith, Laylah V" userId="386fbdb5-f8af-446a-b7f7-947c9ed58c2c" providerId="ADAL" clId="{F9105A91-B726-43F9-8952-C4F8D4BD8430}" dt="2023-02-23T21:31:51.125" v="317" actId="20577"/>
        <pc:sldMkLst>
          <pc:docMk/>
          <pc:sldMk cId="3229399618" sldId="896"/>
        </pc:sldMkLst>
        <pc:spChg chg="mod">
          <ac:chgData name="Smith, Laylah V" userId="386fbdb5-f8af-446a-b7f7-947c9ed58c2c" providerId="ADAL" clId="{F9105A91-B726-43F9-8952-C4F8D4BD8430}" dt="2023-02-23T21:31:51.125" v="317" actId="20577"/>
          <ac:spMkLst>
            <pc:docMk/>
            <pc:sldMk cId="3229399618" sldId="896"/>
            <ac:spMk id="94211" creationId="{7BD1A749-C4D7-E74D-BEFF-7484A8A467CB}"/>
          </ac:spMkLst>
        </pc:spChg>
      </pc:sldChg>
      <pc:sldChg chg="addSp modSp mod modClrScheme chgLayout">
        <pc:chgData name="Smith, Laylah V" userId="386fbdb5-f8af-446a-b7f7-947c9ed58c2c" providerId="ADAL" clId="{F9105A91-B726-43F9-8952-C4F8D4BD8430}" dt="2023-02-23T21:22:01.684" v="108" actId="26606"/>
        <pc:sldMkLst>
          <pc:docMk/>
          <pc:sldMk cId="713134795" sldId="897"/>
        </pc:sldMkLst>
        <pc:spChg chg="mod ord">
          <ac:chgData name="Smith, Laylah V" userId="386fbdb5-f8af-446a-b7f7-947c9ed58c2c" providerId="ADAL" clId="{F9105A91-B726-43F9-8952-C4F8D4BD8430}" dt="2023-02-23T21:22:01.684" v="108" actId="26606"/>
          <ac:spMkLst>
            <pc:docMk/>
            <pc:sldMk cId="713134795" sldId="897"/>
            <ac:spMk id="2" creationId="{CA9A3940-D5E9-102F-FCEA-950E1699E75E}"/>
          </ac:spMkLst>
        </pc:spChg>
        <pc:spChg chg="mod">
          <ac:chgData name="Smith, Laylah V" userId="386fbdb5-f8af-446a-b7f7-947c9ed58c2c" providerId="ADAL" clId="{F9105A91-B726-43F9-8952-C4F8D4BD8430}" dt="2023-02-23T21:22:01.684" v="108" actId="26606"/>
          <ac:spMkLst>
            <pc:docMk/>
            <pc:sldMk cId="713134795" sldId="897"/>
            <ac:spMk id="3" creationId="{FE9ACBC6-CC8C-A13C-DAB2-660E302C80F5}"/>
          </ac:spMkLst>
        </pc:spChg>
        <pc:spChg chg="add mod">
          <ac:chgData name="Smith, Laylah V" userId="386fbdb5-f8af-446a-b7f7-947c9ed58c2c" providerId="ADAL" clId="{F9105A91-B726-43F9-8952-C4F8D4BD8430}" dt="2023-02-23T21:22:01.684" v="108" actId="26606"/>
          <ac:spMkLst>
            <pc:docMk/>
            <pc:sldMk cId="713134795" sldId="897"/>
            <ac:spMk id="6" creationId="{4675910F-F5E9-DB36-9AD9-6595CB2A864A}"/>
          </ac:spMkLst>
        </pc:spChg>
        <pc:picChg chg="add mod">
          <ac:chgData name="Smith, Laylah V" userId="386fbdb5-f8af-446a-b7f7-947c9ed58c2c" providerId="ADAL" clId="{F9105A91-B726-43F9-8952-C4F8D4BD8430}" dt="2023-02-23T21:22:01.684" v="108" actId="26606"/>
          <ac:picMkLst>
            <pc:docMk/>
            <pc:sldMk cId="713134795" sldId="897"/>
            <ac:picMk id="5" creationId="{9F48D99C-2688-9CD1-88F7-FE5320BD40C0}"/>
          </ac:picMkLst>
        </pc:picChg>
      </pc:sldChg>
      <pc:sldChg chg="new del">
        <pc:chgData name="Smith, Laylah V" userId="386fbdb5-f8af-446a-b7f7-947c9ed58c2c" providerId="ADAL" clId="{F9105A91-B726-43F9-8952-C4F8D4BD8430}" dt="2023-02-23T20:14:39.661" v="1" actId="680"/>
        <pc:sldMkLst>
          <pc:docMk/>
          <pc:sldMk cId="262855570" sldId="902"/>
        </pc:sldMkLst>
      </pc:sldChg>
      <pc:sldChg chg="modSp new del mod">
        <pc:chgData name="Smith, Laylah V" userId="386fbdb5-f8af-446a-b7f7-947c9ed58c2c" providerId="ADAL" clId="{F9105A91-B726-43F9-8952-C4F8D4BD8430}" dt="2023-02-23T21:03:09.684" v="101" actId="2696"/>
        <pc:sldMkLst>
          <pc:docMk/>
          <pc:sldMk cId="867239737" sldId="903"/>
        </pc:sldMkLst>
        <pc:spChg chg="mod">
          <ac:chgData name="Smith, Laylah V" userId="386fbdb5-f8af-446a-b7f7-947c9ed58c2c" providerId="ADAL" clId="{F9105A91-B726-43F9-8952-C4F8D4BD8430}" dt="2023-02-23T20:21:22.942" v="36" actId="20577"/>
          <ac:spMkLst>
            <pc:docMk/>
            <pc:sldMk cId="867239737" sldId="903"/>
            <ac:spMk id="2" creationId="{0C7EACB6-7F48-9050-59FF-22C397E09486}"/>
          </ac:spMkLst>
        </pc:spChg>
        <pc:spChg chg="mod">
          <ac:chgData name="Smith, Laylah V" userId="386fbdb5-f8af-446a-b7f7-947c9ed58c2c" providerId="ADAL" clId="{F9105A91-B726-43F9-8952-C4F8D4BD8430}" dt="2023-02-23T20:25:03.408" v="100" actId="113"/>
          <ac:spMkLst>
            <pc:docMk/>
            <pc:sldMk cId="867239737" sldId="903"/>
            <ac:spMk id="3" creationId="{7330E5A3-B571-5830-E042-7FCFBB2B0BA8}"/>
          </ac:spMkLst>
        </pc:spChg>
      </pc:sldChg>
      <pc:sldChg chg="modSp mod">
        <pc:chgData name="Smith, Laylah V" userId="386fbdb5-f8af-446a-b7f7-947c9ed58c2c" providerId="ADAL" clId="{F9105A91-B726-43F9-8952-C4F8D4BD8430}" dt="2023-02-25T16:33:47.541" v="401" actId="20577"/>
        <pc:sldMkLst>
          <pc:docMk/>
          <pc:sldMk cId="1476966897" sldId="904"/>
        </pc:sldMkLst>
        <pc:spChg chg="mod">
          <ac:chgData name="Smith, Laylah V" userId="386fbdb5-f8af-446a-b7f7-947c9ed58c2c" providerId="ADAL" clId="{F9105A91-B726-43F9-8952-C4F8D4BD8430}" dt="2023-02-25T16:33:47.541" v="401" actId="20577"/>
          <ac:spMkLst>
            <pc:docMk/>
            <pc:sldMk cId="1476966897" sldId="904"/>
            <ac:spMk id="3" creationId="{7330E5A3-B571-5830-E042-7FCFBB2B0BA8}"/>
          </ac:spMkLst>
        </pc:spChg>
      </pc:sldChg>
      <pc:sldChg chg="new del">
        <pc:chgData name="Smith, Laylah V" userId="386fbdb5-f8af-446a-b7f7-947c9ed58c2c" providerId="ADAL" clId="{F9105A91-B726-43F9-8952-C4F8D4BD8430}" dt="2023-02-23T21:22:13.625" v="110" actId="2696"/>
        <pc:sldMkLst>
          <pc:docMk/>
          <pc:sldMk cId="2149598722" sldId="905"/>
        </pc:sldMkLst>
      </pc:sldChg>
      <pc:sldChg chg="modSp new del mod">
        <pc:chgData name="Smith, Laylah V" userId="386fbdb5-f8af-446a-b7f7-947c9ed58c2c" providerId="ADAL" clId="{F9105A91-B726-43F9-8952-C4F8D4BD8430}" dt="2023-02-23T21:24:34.056" v="159" actId="2696"/>
        <pc:sldMkLst>
          <pc:docMk/>
          <pc:sldMk cId="2671490389" sldId="905"/>
        </pc:sldMkLst>
        <pc:spChg chg="mod">
          <ac:chgData name="Smith, Laylah V" userId="386fbdb5-f8af-446a-b7f7-947c9ed58c2c" providerId="ADAL" clId="{F9105A91-B726-43F9-8952-C4F8D4BD8430}" dt="2023-02-23T21:23:12.450" v="155" actId="20577"/>
          <ac:spMkLst>
            <pc:docMk/>
            <pc:sldMk cId="2671490389" sldId="905"/>
            <ac:spMk id="2" creationId="{81233CDB-EA54-2DFB-B94F-26501991DEE4}"/>
          </ac:spMkLst>
        </pc:spChg>
        <pc:spChg chg="mod">
          <ac:chgData name="Smith, Laylah V" userId="386fbdb5-f8af-446a-b7f7-947c9ed58c2c" providerId="ADAL" clId="{F9105A91-B726-43F9-8952-C4F8D4BD8430}" dt="2023-02-23T21:23:54.344" v="158" actId="5793"/>
          <ac:spMkLst>
            <pc:docMk/>
            <pc:sldMk cId="2671490389" sldId="905"/>
            <ac:spMk id="3" creationId="{8811759D-D210-9A8B-F237-7DAF5C934BFD}"/>
          </ac:spMkLst>
        </pc:spChg>
      </pc:sldChg>
      <pc:sldChg chg="add del">
        <pc:chgData name="Smith, Laylah V" userId="386fbdb5-f8af-446a-b7f7-947c9ed58c2c" providerId="ADAL" clId="{F9105A91-B726-43F9-8952-C4F8D4BD8430}" dt="2023-02-23T21:23:00.017" v="154"/>
        <pc:sldMkLst>
          <pc:docMk/>
          <pc:sldMk cId="274840597" sldId="906"/>
        </pc:sldMkLst>
      </pc:sldChg>
      <pc:sldChg chg="new del">
        <pc:chgData name="Smith, Laylah V" userId="386fbdb5-f8af-446a-b7f7-947c9ed58c2c" providerId="ADAL" clId="{F9105A91-B726-43F9-8952-C4F8D4BD8430}" dt="2023-02-23T21:32:45.348" v="319" actId="680"/>
        <pc:sldMkLst>
          <pc:docMk/>
          <pc:sldMk cId="2395697707" sldId="907"/>
        </pc:sldMkLst>
      </pc:sldChg>
      <pc:sldChg chg="modSp new mod">
        <pc:chgData name="Smith, Laylah V" userId="386fbdb5-f8af-446a-b7f7-947c9ed58c2c" providerId="ADAL" clId="{F9105A91-B726-43F9-8952-C4F8D4BD8430}" dt="2023-02-24T23:25:59.070" v="398" actId="27636"/>
        <pc:sldMkLst>
          <pc:docMk/>
          <pc:sldMk cId="2626926351" sldId="907"/>
        </pc:sldMkLst>
        <pc:spChg chg="mod">
          <ac:chgData name="Smith, Laylah V" userId="386fbdb5-f8af-446a-b7f7-947c9ed58c2c" providerId="ADAL" clId="{F9105A91-B726-43F9-8952-C4F8D4BD8430}" dt="2023-02-24T23:24:57.030" v="380" actId="20577"/>
          <ac:spMkLst>
            <pc:docMk/>
            <pc:sldMk cId="2626926351" sldId="907"/>
            <ac:spMk id="2" creationId="{721384E6-F854-04C8-B4E6-2AE8DBA16C90}"/>
          </ac:spMkLst>
        </pc:spChg>
        <pc:spChg chg="mod">
          <ac:chgData name="Smith, Laylah V" userId="386fbdb5-f8af-446a-b7f7-947c9ed58c2c" providerId="ADAL" clId="{F9105A91-B726-43F9-8952-C4F8D4BD8430}" dt="2023-02-24T23:25:59.070" v="398" actId="27636"/>
          <ac:spMkLst>
            <pc:docMk/>
            <pc:sldMk cId="2626926351" sldId="907"/>
            <ac:spMk id="3" creationId="{469D969D-66DF-181C-AE69-DD10CB58961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6226" name="Rectangle 2">
            <a:extLst>
              <a:ext uri="{FF2B5EF4-FFF2-40B4-BE49-F238E27FC236}">
                <a16:creationId xmlns:a16="http://schemas.microsoft.com/office/drawing/2014/main" id="{F0AFD655-FB12-2647-A954-D4FD49B131A2}"/>
              </a:ext>
            </a:extLst>
          </p:cNvPr>
          <p:cNvSpPr>
            <a:spLocks noGrp="1" noChangeArrowheads="1"/>
          </p:cNvSpPr>
          <p:nvPr>
            <p:ph type="hdr" sz="quarter"/>
          </p:nvPr>
        </p:nvSpPr>
        <p:spPr bwMode="auto">
          <a:xfrm>
            <a:off x="0" y="0"/>
            <a:ext cx="3168927"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5" tIns="48328" rIns="96655" bIns="48328" numCol="1" anchor="t" anchorCtr="0" compatLnSpc="1">
            <a:prstTxWarp prst="textNoShape">
              <a:avLst/>
            </a:prstTxWarp>
          </a:bodyPr>
          <a:lstStyle>
            <a:lvl1pPr eaLnBrk="1" hangingPunct="1">
              <a:defRPr sz="1200">
                <a:latin typeface="Verdana" pitchFamily="34" charset="0"/>
              </a:defRPr>
            </a:lvl1pPr>
          </a:lstStyle>
          <a:p>
            <a:pPr>
              <a:defRPr/>
            </a:pPr>
            <a:r>
              <a:rPr lang="en-US" dirty="0"/>
              <a:t>CTAS CCFO 2021-2022 Program</a:t>
            </a:r>
          </a:p>
        </p:txBody>
      </p:sp>
      <p:sp>
        <p:nvSpPr>
          <p:cNvPr id="436227" name="Rectangle 3">
            <a:extLst>
              <a:ext uri="{FF2B5EF4-FFF2-40B4-BE49-F238E27FC236}">
                <a16:creationId xmlns:a16="http://schemas.microsoft.com/office/drawing/2014/main" id="{2401578C-23F4-2742-8283-5B16EFE8819D}"/>
              </a:ext>
            </a:extLst>
          </p:cNvPr>
          <p:cNvSpPr>
            <a:spLocks noGrp="1" noChangeArrowheads="1"/>
          </p:cNvSpPr>
          <p:nvPr>
            <p:ph type="dt" sz="quarter" idx="1"/>
          </p:nvPr>
        </p:nvSpPr>
        <p:spPr bwMode="auto">
          <a:xfrm>
            <a:off x="4146275" y="0"/>
            <a:ext cx="3168926"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5" tIns="48328" rIns="96655" bIns="48328" numCol="1" anchor="t" anchorCtr="0" compatLnSpc="1">
            <a:prstTxWarp prst="textNoShape">
              <a:avLst/>
            </a:prstTxWarp>
          </a:bodyPr>
          <a:lstStyle>
            <a:lvl1pPr algn="r" eaLnBrk="1" hangingPunct="1">
              <a:defRPr sz="1200">
                <a:latin typeface="Verdana" pitchFamily="34" charset="0"/>
              </a:defRPr>
            </a:lvl1pPr>
          </a:lstStyle>
          <a:p>
            <a:pPr>
              <a:defRPr/>
            </a:pPr>
            <a:fld id="{02C6ADF7-F5F1-49E3-B857-DF6AA7FABBE1}" type="datetime1">
              <a:rPr lang="en-US" smtClean="0"/>
              <a:t>2/25/2023</a:t>
            </a:fld>
            <a:endParaRPr lang="en-US" dirty="0"/>
          </a:p>
        </p:txBody>
      </p:sp>
      <p:sp>
        <p:nvSpPr>
          <p:cNvPr id="436228" name="Rectangle 4">
            <a:extLst>
              <a:ext uri="{FF2B5EF4-FFF2-40B4-BE49-F238E27FC236}">
                <a16:creationId xmlns:a16="http://schemas.microsoft.com/office/drawing/2014/main" id="{3406216A-CD10-2044-9F0C-4A791C20277E}"/>
              </a:ext>
            </a:extLst>
          </p:cNvPr>
          <p:cNvSpPr>
            <a:spLocks noGrp="1" noChangeArrowheads="1"/>
          </p:cNvSpPr>
          <p:nvPr>
            <p:ph type="ftr" sz="quarter" idx="2"/>
          </p:nvPr>
        </p:nvSpPr>
        <p:spPr bwMode="auto">
          <a:xfrm>
            <a:off x="0" y="9120813"/>
            <a:ext cx="3168927" cy="48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5" tIns="48328" rIns="96655" bIns="48328" numCol="1" anchor="b" anchorCtr="0" compatLnSpc="1">
            <a:prstTxWarp prst="textNoShape">
              <a:avLst/>
            </a:prstTxWarp>
          </a:bodyPr>
          <a:lstStyle>
            <a:lvl1pPr eaLnBrk="1" hangingPunct="1">
              <a:defRPr sz="1200">
                <a:latin typeface="Verdana" pitchFamily="34" charset="0"/>
              </a:defRPr>
            </a:lvl1pPr>
          </a:lstStyle>
          <a:p>
            <a:pPr>
              <a:defRPr/>
            </a:pPr>
            <a:endParaRPr lang="en-US" dirty="0"/>
          </a:p>
        </p:txBody>
      </p:sp>
      <p:sp>
        <p:nvSpPr>
          <p:cNvPr id="436229" name="Rectangle 5">
            <a:extLst>
              <a:ext uri="{FF2B5EF4-FFF2-40B4-BE49-F238E27FC236}">
                <a16:creationId xmlns:a16="http://schemas.microsoft.com/office/drawing/2014/main" id="{4A9619B3-BDC9-E849-B269-C3A33BD46EBA}"/>
              </a:ext>
            </a:extLst>
          </p:cNvPr>
          <p:cNvSpPr>
            <a:spLocks noGrp="1" noChangeArrowheads="1"/>
          </p:cNvSpPr>
          <p:nvPr>
            <p:ph type="sldNum" sz="quarter" idx="3"/>
          </p:nvPr>
        </p:nvSpPr>
        <p:spPr bwMode="auto">
          <a:xfrm>
            <a:off x="4146275" y="9120813"/>
            <a:ext cx="3168926" cy="48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5" tIns="48328" rIns="96655" bIns="48328" numCol="1" anchor="b" anchorCtr="0" compatLnSpc="1">
            <a:prstTxWarp prst="textNoShape">
              <a:avLst/>
            </a:prstTxWarp>
          </a:bodyPr>
          <a:lstStyle>
            <a:lvl1pPr algn="r" eaLnBrk="1" hangingPunct="1">
              <a:defRPr sz="1200">
                <a:latin typeface="Verdana" panose="020B0604030504040204" pitchFamily="34" charset="0"/>
              </a:defRPr>
            </a:lvl1pPr>
          </a:lstStyle>
          <a:p>
            <a:fld id="{4D04473B-15BA-7442-B649-26CBBE627980}" type="slidenum">
              <a:rPr lang="en-US" altLang="en-US"/>
              <a:pPr/>
              <a:t>‹#›</a:t>
            </a:fld>
            <a:endParaRPr lang="en-US" altLang="en-US" dirty="0"/>
          </a:p>
        </p:txBody>
      </p:sp>
    </p:spTree>
    <p:extLst>
      <p:ext uri="{BB962C8B-B14F-4D97-AF65-F5344CB8AC3E}">
        <p14:creationId xmlns:p14="http://schemas.microsoft.com/office/powerpoint/2010/main" val="140251875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08182272-122D-374B-A6F2-F115E947A67D}"/>
              </a:ext>
            </a:extLst>
          </p:cNvPr>
          <p:cNvSpPr>
            <a:spLocks noGrp="1" noChangeArrowheads="1"/>
          </p:cNvSpPr>
          <p:nvPr>
            <p:ph type="hdr" sz="quarter"/>
          </p:nvPr>
        </p:nvSpPr>
        <p:spPr bwMode="auto">
          <a:xfrm>
            <a:off x="0" y="0"/>
            <a:ext cx="3168927"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5" tIns="48328" rIns="96655" bIns="48328" numCol="1" anchor="t" anchorCtr="0" compatLnSpc="1">
            <a:prstTxWarp prst="textNoShape">
              <a:avLst/>
            </a:prstTxWarp>
          </a:bodyPr>
          <a:lstStyle>
            <a:lvl1pPr eaLnBrk="1" hangingPunct="1">
              <a:defRPr sz="1200">
                <a:latin typeface="Verdana" pitchFamily="34" charset="0"/>
              </a:defRPr>
            </a:lvl1pPr>
          </a:lstStyle>
          <a:p>
            <a:pPr>
              <a:defRPr/>
            </a:pPr>
            <a:r>
              <a:rPr lang="en-US" dirty="0"/>
              <a:t>CTAS CCFO 2021-2022 Program</a:t>
            </a:r>
          </a:p>
        </p:txBody>
      </p:sp>
      <p:sp>
        <p:nvSpPr>
          <p:cNvPr id="204803" name="Rectangle 3">
            <a:extLst>
              <a:ext uri="{FF2B5EF4-FFF2-40B4-BE49-F238E27FC236}">
                <a16:creationId xmlns:a16="http://schemas.microsoft.com/office/drawing/2014/main" id="{2CE34388-08B5-9E43-A281-1FBE1C922108}"/>
              </a:ext>
            </a:extLst>
          </p:cNvPr>
          <p:cNvSpPr>
            <a:spLocks noGrp="1" noChangeArrowheads="1"/>
          </p:cNvSpPr>
          <p:nvPr>
            <p:ph type="dt" idx="1"/>
          </p:nvPr>
        </p:nvSpPr>
        <p:spPr bwMode="auto">
          <a:xfrm>
            <a:off x="4146275" y="0"/>
            <a:ext cx="3168926"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5" tIns="48328" rIns="96655" bIns="48328" numCol="1" anchor="t" anchorCtr="0" compatLnSpc="1">
            <a:prstTxWarp prst="textNoShape">
              <a:avLst/>
            </a:prstTxWarp>
          </a:bodyPr>
          <a:lstStyle>
            <a:lvl1pPr algn="r" eaLnBrk="1" hangingPunct="1">
              <a:defRPr sz="1200">
                <a:latin typeface="Verdana" pitchFamily="34" charset="0"/>
              </a:defRPr>
            </a:lvl1pPr>
          </a:lstStyle>
          <a:p>
            <a:pPr>
              <a:defRPr/>
            </a:pPr>
            <a:fld id="{1918D03B-475C-436F-8B4C-978C0BF99FA3}" type="datetime1">
              <a:rPr lang="en-US" smtClean="0"/>
              <a:t>2/25/2023</a:t>
            </a:fld>
            <a:endParaRPr lang="en-US" dirty="0"/>
          </a:p>
        </p:txBody>
      </p:sp>
      <p:sp>
        <p:nvSpPr>
          <p:cNvPr id="195588" name="Rectangle 4">
            <a:extLst>
              <a:ext uri="{FF2B5EF4-FFF2-40B4-BE49-F238E27FC236}">
                <a16:creationId xmlns:a16="http://schemas.microsoft.com/office/drawing/2014/main" id="{596361DB-40FF-7142-A99D-7A83AC82DB07}"/>
              </a:ext>
            </a:extLst>
          </p:cNvPr>
          <p:cNvSpPr>
            <a:spLocks noGrp="1" noRot="1" noChangeAspect="1" noChangeArrowheads="1" noTextEdit="1"/>
          </p:cNvSpPr>
          <p:nvPr>
            <p:ph type="sldImg" idx="2"/>
          </p:nvPr>
        </p:nvSpPr>
        <p:spPr bwMode="auto">
          <a:xfrm>
            <a:off x="457200" y="719138"/>
            <a:ext cx="6402388"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05" name="Rectangle 5">
            <a:extLst>
              <a:ext uri="{FF2B5EF4-FFF2-40B4-BE49-F238E27FC236}">
                <a16:creationId xmlns:a16="http://schemas.microsoft.com/office/drawing/2014/main" id="{31235B01-6414-6F4A-B05E-CC5E11C2D9AE}"/>
              </a:ext>
            </a:extLst>
          </p:cNvPr>
          <p:cNvSpPr>
            <a:spLocks noGrp="1" noChangeArrowheads="1"/>
          </p:cNvSpPr>
          <p:nvPr>
            <p:ph type="body" sz="quarter" idx="3"/>
          </p:nvPr>
        </p:nvSpPr>
        <p:spPr bwMode="auto">
          <a:xfrm>
            <a:off x="974035" y="4559587"/>
            <a:ext cx="5367130" cy="4321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5" tIns="48328" rIns="96655" bIns="483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06" name="Rectangle 6">
            <a:extLst>
              <a:ext uri="{FF2B5EF4-FFF2-40B4-BE49-F238E27FC236}">
                <a16:creationId xmlns:a16="http://schemas.microsoft.com/office/drawing/2014/main" id="{085B6B00-BE6E-1C41-A803-6C069E8CA7E0}"/>
              </a:ext>
            </a:extLst>
          </p:cNvPr>
          <p:cNvSpPr>
            <a:spLocks noGrp="1" noChangeArrowheads="1"/>
          </p:cNvSpPr>
          <p:nvPr>
            <p:ph type="ftr" sz="quarter" idx="4"/>
          </p:nvPr>
        </p:nvSpPr>
        <p:spPr bwMode="auto">
          <a:xfrm>
            <a:off x="0" y="9120813"/>
            <a:ext cx="3168927" cy="48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5" tIns="48328" rIns="96655" bIns="48328" numCol="1" anchor="b" anchorCtr="0" compatLnSpc="1">
            <a:prstTxWarp prst="textNoShape">
              <a:avLst/>
            </a:prstTxWarp>
          </a:bodyPr>
          <a:lstStyle>
            <a:lvl1pPr eaLnBrk="1" hangingPunct="1">
              <a:defRPr sz="1200">
                <a:latin typeface="Verdana" pitchFamily="34" charset="0"/>
              </a:defRPr>
            </a:lvl1pPr>
          </a:lstStyle>
          <a:p>
            <a:pPr>
              <a:defRPr/>
            </a:pPr>
            <a:endParaRPr lang="en-US" dirty="0"/>
          </a:p>
        </p:txBody>
      </p:sp>
      <p:sp>
        <p:nvSpPr>
          <p:cNvPr id="204807" name="Rectangle 7">
            <a:extLst>
              <a:ext uri="{FF2B5EF4-FFF2-40B4-BE49-F238E27FC236}">
                <a16:creationId xmlns:a16="http://schemas.microsoft.com/office/drawing/2014/main" id="{0F0C3D8B-63B0-4647-9109-ED63401F7DEC}"/>
              </a:ext>
            </a:extLst>
          </p:cNvPr>
          <p:cNvSpPr>
            <a:spLocks noGrp="1" noChangeArrowheads="1"/>
          </p:cNvSpPr>
          <p:nvPr>
            <p:ph type="sldNum" sz="quarter" idx="5"/>
          </p:nvPr>
        </p:nvSpPr>
        <p:spPr bwMode="auto">
          <a:xfrm>
            <a:off x="4146275" y="9120813"/>
            <a:ext cx="3168926" cy="48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5" tIns="48328" rIns="96655" bIns="48328" numCol="1" anchor="b" anchorCtr="0" compatLnSpc="1">
            <a:prstTxWarp prst="textNoShape">
              <a:avLst/>
            </a:prstTxWarp>
          </a:bodyPr>
          <a:lstStyle>
            <a:lvl1pPr algn="r" eaLnBrk="1" hangingPunct="1">
              <a:defRPr sz="1200">
                <a:latin typeface="Verdana" panose="020B0604030504040204" pitchFamily="34" charset="0"/>
              </a:defRPr>
            </a:lvl1pPr>
          </a:lstStyle>
          <a:p>
            <a:fld id="{CD0A54F8-21DF-9249-B916-944F35999388}" type="slidenum">
              <a:rPr lang="en-US" altLang="en-US"/>
              <a:pPr/>
              <a:t>‹#›</a:t>
            </a:fld>
            <a:endParaRPr lang="en-US" altLang="en-US" dirty="0"/>
          </a:p>
        </p:txBody>
      </p:sp>
    </p:spTree>
    <p:extLst>
      <p:ext uri="{BB962C8B-B14F-4D97-AF65-F5344CB8AC3E}">
        <p14:creationId xmlns:p14="http://schemas.microsoft.com/office/powerpoint/2010/main" val="363088547"/>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CTAS CCFO 2021-2022 Program</a:t>
            </a:r>
          </a:p>
        </p:txBody>
      </p:sp>
      <p:sp>
        <p:nvSpPr>
          <p:cNvPr id="5" name="Date Placeholder 4"/>
          <p:cNvSpPr>
            <a:spLocks noGrp="1"/>
          </p:cNvSpPr>
          <p:nvPr>
            <p:ph type="dt" idx="1"/>
          </p:nvPr>
        </p:nvSpPr>
        <p:spPr/>
        <p:txBody>
          <a:bodyPr/>
          <a:lstStyle/>
          <a:p>
            <a:pPr>
              <a:defRPr/>
            </a:pPr>
            <a:fld id="{1918D03B-475C-436F-8B4C-978C0BF99FA3}" type="datetime1">
              <a:rPr lang="en-US" smtClean="0"/>
              <a:t>2/25/2023</a:t>
            </a:fld>
            <a:endParaRPr lang="en-US" dirty="0"/>
          </a:p>
        </p:txBody>
      </p:sp>
      <p:sp>
        <p:nvSpPr>
          <p:cNvPr id="6" name="Slide Number Placeholder 5"/>
          <p:cNvSpPr>
            <a:spLocks noGrp="1"/>
          </p:cNvSpPr>
          <p:nvPr>
            <p:ph type="sldNum" sz="quarter" idx="5"/>
          </p:nvPr>
        </p:nvSpPr>
        <p:spPr/>
        <p:txBody>
          <a:bodyPr/>
          <a:lstStyle/>
          <a:p>
            <a:fld id="{CD0A54F8-21DF-9249-B916-944F35999388}" type="slidenum">
              <a:rPr lang="en-US" altLang="en-US" smtClean="0"/>
              <a:pPr/>
              <a:t>1</a:t>
            </a:fld>
            <a:endParaRPr lang="en-US" altLang="en-US" dirty="0"/>
          </a:p>
        </p:txBody>
      </p:sp>
    </p:spTree>
    <p:extLst>
      <p:ext uri="{BB962C8B-B14F-4D97-AF65-F5344CB8AC3E}">
        <p14:creationId xmlns:p14="http://schemas.microsoft.com/office/powerpoint/2010/main" val="1409936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a:extLst>
              <a:ext uri="{FF2B5EF4-FFF2-40B4-BE49-F238E27FC236}">
                <a16:creationId xmlns:a16="http://schemas.microsoft.com/office/drawing/2014/main" id="{2BB452C2-3F13-824C-88B5-2DD08202742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83836" indent="-301349">
              <a:defRPr>
                <a:solidFill>
                  <a:schemeClr val="tx1"/>
                </a:solidFill>
                <a:latin typeface="Arial" panose="020B0604020202020204" pitchFamily="34" charset="0"/>
              </a:defRPr>
            </a:lvl2pPr>
            <a:lvl3pPr marL="1207042" indent="-240420">
              <a:defRPr>
                <a:solidFill>
                  <a:schemeClr val="tx1"/>
                </a:solidFill>
                <a:latin typeface="Arial" panose="020B0604020202020204" pitchFamily="34" charset="0"/>
              </a:defRPr>
            </a:lvl3pPr>
            <a:lvl4pPr marL="1689528" indent="-240420">
              <a:defRPr>
                <a:solidFill>
                  <a:schemeClr val="tx1"/>
                </a:solidFill>
                <a:latin typeface="Arial" panose="020B0604020202020204" pitchFamily="34" charset="0"/>
              </a:defRPr>
            </a:lvl4pPr>
            <a:lvl5pPr marL="2173662" indent="-240420">
              <a:defRPr>
                <a:solidFill>
                  <a:schemeClr val="tx1"/>
                </a:solidFill>
                <a:latin typeface="Arial" panose="020B0604020202020204" pitchFamily="34" charset="0"/>
              </a:defRPr>
            </a:lvl5pPr>
            <a:lvl6pPr marL="2647916" indent="-240420" eaLnBrk="0" fontAlgn="base" hangingPunct="0">
              <a:spcBef>
                <a:spcPct val="0"/>
              </a:spcBef>
              <a:spcAft>
                <a:spcPct val="0"/>
              </a:spcAft>
              <a:defRPr>
                <a:solidFill>
                  <a:schemeClr val="tx1"/>
                </a:solidFill>
                <a:latin typeface="Arial" panose="020B0604020202020204" pitchFamily="34" charset="0"/>
              </a:defRPr>
            </a:lvl6pPr>
            <a:lvl7pPr marL="3122169" indent="-240420" eaLnBrk="0" fontAlgn="base" hangingPunct="0">
              <a:spcBef>
                <a:spcPct val="0"/>
              </a:spcBef>
              <a:spcAft>
                <a:spcPct val="0"/>
              </a:spcAft>
              <a:defRPr>
                <a:solidFill>
                  <a:schemeClr val="tx1"/>
                </a:solidFill>
                <a:latin typeface="Arial" panose="020B0604020202020204" pitchFamily="34" charset="0"/>
              </a:defRPr>
            </a:lvl7pPr>
            <a:lvl8pPr marL="3596423" indent="-240420" eaLnBrk="0" fontAlgn="base" hangingPunct="0">
              <a:spcBef>
                <a:spcPct val="0"/>
              </a:spcBef>
              <a:spcAft>
                <a:spcPct val="0"/>
              </a:spcAft>
              <a:defRPr>
                <a:solidFill>
                  <a:schemeClr val="tx1"/>
                </a:solidFill>
                <a:latin typeface="Arial" panose="020B0604020202020204" pitchFamily="34" charset="0"/>
              </a:defRPr>
            </a:lvl8pPr>
            <a:lvl9pPr marL="4070676" indent="-240420" eaLnBrk="0" fontAlgn="base" hangingPunct="0">
              <a:spcBef>
                <a:spcPct val="0"/>
              </a:spcBef>
              <a:spcAft>
                <a:spcPct val="0"/>
              </a:spcAft>
              <a:defRPr>
                <a:solidFill>
                  <a:schemeClr val="tx1"/>
                </a:solidFill>
                <a:latin typeface="Arial" panose="020B0604020202020204" pitchFamily="34" charset="0"/>
              </a:defRPr>
            </a:lvl9pPr>
          </a:lstStyle>
          <a:p>
            <a:fld id="{024C2EB1-DE0B-0249-B915-3A25E02BDDA4}" type="slidenum">
              <a:rPr lang="en-US" altLang="en-US">
                <a:latin typeface="Verdana" panose="020B0604030504040204" pitchFamily="34" charset="0"/>
              </a:rPr>
              <a:pPr/>
              <a:t>11</a:t>
            </a:fld>
            <a:endParaRPr lang="en-US" altLang="en-US" dirty="0">
              <a:latin typeface="Verdana" panose="020B0604030504040204" pitchFamily="34" charset="0"/>
            </a:endParaRPr>
          </a:p>
        </p:txBody>
      </p:sp>
      <p:sp>
        <p:nvSpPr>
          <p:cNvPr id="203779" name="Rectangle 2">
            <a:extLst>
              <a:ext uri="{FF2B5EF4-FFF2-40B4-BE49-F238E27FC236}">
                <a16:creationId xmlns:a16="http://schemas.microsoft.com/office/drawing/2014/main" id="{26EBCC83-3EC7-1645-94C8-7F3621D62D38}"/>
              </a:ext>
            </a:extLst>
          </p:cNvPr>
          <p:cNvSpPr>
            <a:spLocks noGrp="1" noRot="1" noChangeAspect="1" noChangeArrowheads="1" noTextEdit="1"/>
          </p:cNvSpPr>
          <p:nvPr>
            <p:ph type="sldImg"/>
          </p:nvPr>
        </p:nvSpPr>
        <p:spPr>
          <a:xfrm>
            <a:off x="457200" y="719138"/>
            <a:ext cx="6402388" cy="3600450"/>
          </a:xfrm>
          <a:ln/>
        </p:spPr>
      </p:sp>
      <p:sp>
        <p:nvSpPr>
          <p:cNvPr id="203780" name="Rectangle 3">
            <a:extLst>
              <a:ext uri="{FF2B5EF4-FFF2-40B4-BE49-F238E27FC236}">
                <a16:creationId xmlns:a16="http://schemas.microsoft.com/office/drawing/2014/main" id="{99CFD1AA-A848-DA45-9102-501E1D81F9EA}"/>
              </a:ext>
            </a:extLst>
          </p:cNvPr>
          <p:cNvSpPr>
            <a:spLocks noGrp="1" noChangeArrowheads="1"/>
          </p:cNvSpPr>
          <p:nvPr>
            <p:ph type="body" idx="1"/>
          </p:nvPr>
        </p:nvSpPr>
        <p:spPr>
          <a:noFill/>
        </p:spPr>
        <p:txBody>
          <a:bodyPr/>
          <a:lstStyle/>
          <a:p>
            <a:pPr eaLnBrk="1" hangingPunct="1"/>
            <a:endParaRPr lang="en-US" altLang="en-US" dirty="0"/>
          </a:p>
        </p:txBody>
      </p:sp>
      <p:sp>
        <p:nvSpPr>
          <p:cNvPr id="2" name="Date Placeholder 1">
            <a:extLst>
              <a:ext uri="{FF2B5EF4-FFF2-40B4-BE49-F238E27FC236}">
                <a16:creationId xmlns:a16="http://schemas.microsoft.com/office/drawing/2014/main" id="{D87A03A2-10D3-47A6-9930-8B770C068B5B}"/>
              </a:ext>
            </a:extLst>
          </p:cNvPr>
          <p:cNvSpPr>
            <a:spLocks noGrp="1"/>
          </p:cNvSpPr>
          <p:nvPr>
            <p:ph type="dt" idx="1"/>
          </p:nvPr>
        </p:nvSpPr>
        <p:spPr/>
        <p:txBody>
          <a:bodyPr/>
          <a:lstStyle/>
          <a:p>
            <a:pPr>
              <a:defRPr/>
            </a:pPr>
            <a:fld id="{E2DECC73-3C59-48F5-909C-B6E99D83ED09}" type="datetime1">
              <a:rPr lang="en-US" smtClean="0"/>
              <a:t>2/25/2023</a:t>
            </a:fld>
            <a:endParaRPr lang="en-US" dirty="0"/>
          </a:p>
        </p:txBody>
      </p:sp>
      <p:sp>
        <p:nvSpPr>
          <p:cNvPr id="3" name="Header Placeholder 2">
            <a:extLst>
              <a:ext uri="{FF2B5EF4-FFF2-40B4-BE49-F238E27FC236}">
                <a16:creationId xmlns:a16="http://schemas.microsoft.com/office/drawing/2014/main" id="{8E3AF60C-E9C0-4CAD-B78B-EAC99B0F0936}"/>
              </a:ext>
            </a:extLst>
          </p:cNvPr>
          <p:cNvSpPr>
            <a:spLocks noGrp="1"/>
          </p:cNvSpPr>
          <p:nvPr>
            <p:ph type="hdr" sz="quarter"/>
          </p:nvPr>
        </p:nvSpPr>
        <p:spPr/>
        <p:txBody>
          <a:bodyPr/>
          <a:lstStyle/>
          <a:p>
            <a:pPr>
              <a:defRPr/>
            </a:pPr>
            <a:r>
              <a:rPr lang="en-US" dirty="0"/>
              <a:t>CTAS CCFO 2021-2022 Program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lvl1pPr defTabSz="945214">
              <a:defRPr>
                <a:solidFill>
                  <a:schemeClr val="tx1"/>
                </a:solidFill>
                <a:latin typeface="Arial" charset="0"/>
              </a:defRPr>
            </a:lvl1pPr>
            <a:lvl2pPr marL="783836" indent="-301349" defTabSz="945214">
              <a:defRPr>
                <a:solidFill>
                  <a:schemeClr val="tx1"/>
                </a:solidFill>
                <a:latin typeface="Arial" charset="0"/>
              </a:defRPr>
            </a:lvl2pPr>
            <a:lvl3pPr marL="1207042" indent="-240420" defTabSz="945214">
              <a:defRPr>
                <a:solidFill>
                  <a:schemeClr val="tx1"/>
                </a:solidFill>
                <a:latin typeface="Arial" charset="0"/>
              </a:defRPr>
            </a:lvl3pPr>
            <a:lvl4pPr marL="1689528" indent="-240420" defTabSz="945214">
              <a:defRPr>
                <a:solidFill>
                  <a:schemeClr val="tx1"/>
                </a:solidFill>
                <a:latin typeface="Arial" charset="0"/>
              </a:defRPr>
            </a:lvl4pPr>
            <a:lvl5pPr marL="2173662" indent="-240420" defTabSz="945214">
              <a:defRPr>
                <a:solidFill>
                  <a:schemeClr val="tx1"/>
                </a:solidFill>
                <a:latin typeface="Arial" charset="0"/>
              </a:defRPr>
            </a:lvl5pPr>
            <a:lvl6pPr marL="2647916" indent="-240420" defTabSz="945214" eaLnBrk="0" fontAlgn="base" hangingPunct="0">
              <a:spcBef>
                <a:spcPct val="0"/>
              </a:spcBef>
              <a:spcAft>
                <a:spcPct val="0"/>
              </a:spcAft>
              <a:defRPr>
                <a:solidFill>
                  <a:schemeClr val="tx1"/>
                </a:solidFill>
                <a:latin typeface="Arial" charset="0"/>
              </a:defRPr>
            </a:lvl6pPr>
            <a:lvl7pPr marL="3122169" indent="-240420" defTabSz="945214" eaLnBrk="0" fontAlgn="base" hangingPunct="0">
              <a:spcBef>
                <a:spcPct val="0"/>
              </a:spcBef>
              <a:spcAft>
                <a:spcPct val="0"/>
              </a:spcAft>
              <a:defRPr>
                <a:solidFill>
                  <a:schemeClr val="tx1"/>
                </a:solidFill>
                <a:latin typeface="Arial" charset="0"/>
              </a:defRPr>
            </a:lvl7pPr>
            <a:lvl8pPr marL="3596423" indent="-240420" defTabSz="945214" eaLnBrk="0" fontAlgn="base" hangingPunct="0">
              <a:spcBef>
                <a:spcPct val="0"/>
              </a:spcBef>
              <a:spcAft>
                <a:spcPct val="0"/>
              </a:spcAft>
              <a:defRPr>
                <a:solidFill>
                  <a:schemeClr val="tx1"/>
                </a:solidFill>
                <a:latin typeface="Arial" charset="0"/>
              </a:defRPr>
            </a:lvl8pPr>
            <a:lvl9pPr marL="4070676" indent="-240420" defTabSz="945214" eaLnBrk="0" fontAlgn="base" hangingPunct="0">
              <a:spcBef>
                <a:spcPct val="0"/>
              </a:spcBef>
              <a:spcAft>
                <a:spcPct val="0"/>
              </a:spcAft>
              <a:defRPr>
                <a:solidFill>
                  <a:schemeClr val="tx1"/>
                </a:solidFill>
                <a:latin typeface="Arial" charset="0"/>
              </a:defRPr>
            </a:lvl9pPr>
          </a:lstStyle>
          <a:p>
            <a:fld id="{460AB102-B3F4-4694-914D-C61F81753E10}" type="slidenum">
              <a:rPr lang="en-US" altLang="en-US" smtClean="0">
                <a:solidFill>
                  <a:srgbClr val="000000"/>
                </a:solidFill>
                <a:latin typeface="Verdana" pitchFamily="34" charset="0"/>
              </a:rPr>
              <a:pPr/>
              <a:t>12</a:t>
            </a:fld>
            <a:endParaRPr lang="en-US" altLang="en-US" dirty="0">
              <a:solidFill>
                <a:srgbClr val="000000"/>
              </a:solidFill>
              <a:latin typeface="Verdana" pitchFamily="34" charset="0"/>
            </a:endParaRPr>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p:spPr>
        <p:txBody>
          <a:bodyPr/>
          <a:lstStyle/>
          <a:p>
            <a:pPr algn="just">
              <a:lnSpc>
                <a:spcPct val="115000"/>
              </a:lnSpc>
              <a:spcBef>
                <a:spcPts val="0"/>
              </a:spcBef>
              <a:spcAft>
                <a:spcPts val="0"/>
              </a:spcAft>
            </a:pPr>
            <a:r>
              <a:rPr lang="en-US" sz="1900" b="1" dirty="0">
                <a:latin typeface="Calibri" panose="020F0502020204030204" pitchFamily="34" charset="0"/>
                <a:ea typeface="Times New Roman" panose="02020603050405020304" pitchFamily="18" charset="0"/>
                <a:cs typeface="Times New Roman" panose="02020603050405020304" pitchFamily="18" charset="0"/>
              </a:rPr>
              <a:t>Question 10:  There are two (2) state statutes that counties may adopt to centralize their purchasing functions:</a:t>
            </a:r>
            <a:endParaRPr lang="en-US" sz="1900" b="1" dirty="0">
              <a:latin typeface="Calibri" panose="020F0502020204030204" pitchFamily="34" charset="0"/>
              <a:ea typeface="Calibri" panose="020F0502020204030204" pitchFamily="34" charset="0"/>
              <a:cs typeface="Times New Roman" panose="02020603050405020304" pitchFamily="18" charset="0"/>
            </a:endParaRPr>
          </a:p>
          <a:p>
            <a:pPr marL="474254" algn="just">
              <a:lnSpc>
                <a:spcPct val="115000"/>
              </a:lnSpc>
              <a:spcBef>
                <a:spcPts val="0"/>
              </a:spcBef>
              <a:spcAft>
                <a:spcPts val="0"/>
              </a:spcAft>
            </a:pPr>
            <a:r>
              <a:rPr lang="en-US" sz="1900" dirty="0">
                <a:latin typeface="Calibri" panose="020F0502020204030204" pitchFamily="34" charset="0"/>
                <a:ea typeface="Times New Roman" panose="02020603050405020304" pitchFamily="18" charset="0"/>
                <a:cs typeface="Times New Roman" panose="02020603050405020304" pitchFamily="18" charset="0"/>
              </a:rPr>
              <a: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711380" algn="just">
              <a:lnSpc>
                <a:spcPct val="115000"/>
              </a:lnSpc>
              <a:spcBef>
                <a:spcPts val="0"/>
              </a:spcBef>
              <a:spcAft>
                <a:spcPts val="0"/>
              </a:spcAft>
            </a:pPr>
            <a:r>
              <a:rPr lang="en-US" sz="1900" b="1" dirty="0">
                <a:latin typeface="Calibri" panose="020F0502020204030204" pitchFamily="34" charset="0"/>
                <a:ea typeface="Times New Roman" panose="02020603050405020304" pitchFamily="18" charset="0"/>
                <a:cs typeface="Times New Roman" panose="02020603050405020304" pitchFamily="18" charset="0"/>
              </a:rPr>
              <a:t>a.	</a:t>
            </a:r>
            <a:r>
              <a:rPr lang="en-US" sz="1900" b="1"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The County Purchasing Law of 1957 and the County Financial Management System of 1981 (1981 Act)</a:t>
            </a:r>
            <a:endParaRPr lang="en-US" sz="1900" b="1" dirty="0">
              <a:latin typeface="Calibri" panose="020F0502020204030204" pitchFamily="34" charset="0"/>
              <a:ea typeface="Calibri" panose="020F0502020204030204" pitchFamily="34" charset="0"/>
              <a:cs typeface="Times New Roman" panose="02020603050405020304" pitchFamily="18" charset="0"/>
            </a:endParaRPr>
          </a:p>
          <a:p>
            <a:pPr marL="711380" algn="just">
              <a:lnSpc>
                <a:spcPct val="115000"/>
              </a:lnSpc>
              <a:spcBef>
                <a:spcPts val="0"/>
              </a:spcBef>
              <a:spcAft>
                <a:spcPts val="0"/>
              </a:spcAft>
            </a:pPr>
            <a:r>
              <a:rPr lang="en-US" sz="1900" dirty="0">
                <a:latin typeface="Calibri" panose="020F0502020204030204" pitchFamily="34" charset="0"/>
                <a:ea typeface="Times New Roman" panose="02020603050405020304" pitchFamily="18" charset="0"/>
                <a:cs typeface="Times New Roman" panose="02020603050405020304" pitchFamily="18" charset="0"/>
              </a:rPr>
              <a:t>b.	Private Acts and County Uniform Highway Law</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711380" algn="just">
              <a:lnSpc>
                <a:spcPct val="115000"/>
              </a:lnSpc>
              <a:spcBef>
                <a:spcPts val="0"/>
              </a:spcBef>
              <a:spcAft>
                <a:spcPts val="0"/>
              </a:spcAft>
            </a:pPr>
            <a:r>
              <a:rPr lang="en-US" sz="1900" dirty="0">
                <a:latin typeface="Calibri" panose="020F0502020204030204" pitchFamily="34" charset="0"/>
                <a:ea typeface="Times New Roman" panose="02020603050405020304" pitchFamily="18" charset="0"/>
                <a:cs typeface="Times New Roman" panose="02020603050405020304" pitchFamily="18" charset="0"/>
              </a:rPr>
              <a:t>c.	County Commission Resolutions and Private Acts</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711380" algn="just">
              <a:lnSpc>
                <a:spcPct val="115000"/>
              </a:lnSpc>
              <a:spcBef>
                <a:spcPts val="0"/>
              </a:spcBef>
              <a:spcAft>
                <a:spcPts val="1037"/>
              </a:spcAft>
            </a:pPr>
            <a:r>
              <a:rPr lang="en-US" sz="1900" dirty="0">
                <a:latin typeface="Calibri" panose="020F0502020204030204" pitchFamily="34" charset="0"/>
                <a:ea typeface="Times New Roman" panose="02020603050405020304" pitchFamily="18" charset="0"/>
                <a:cs typeface="Times New Roman" panose="02020603050405020304" pitchFamily="18" charset="0"/>
              </a:rPr>
              <a:t>d.	Private Acts and Education Purchasing Law</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US" altLang="en-US" dirty="0"/>
          </a:p>
        </p:txBody>
      </p:sp>
      <p:sp>
        <p:nvSpPr>
          <p:cNvPr id="2" name="Date Placeholder 1">
            <a:extLst>
              <a:ext uri="{FF2B5EF4-FFF2-40B4-BE49-F238E27FC236}">
                <a16:creationId xmlns:a16="http://schemas.microsoft.com/office/drawing/2014/main" id="{A55B5C74-3A2E-479D-9E48-7942ABF4E403}"/>
              </a:ext>
            </a:extLst>
          </p:cNvPr>
          <p:cNvSpPr>
            <a:spLocks noGrp="1"/>
          </p:cNvSpPr>
          <p:nvPr>
            <p:ph type="dt" idx="1"/>
          </p:nvPr>
        </p:nvSpPr>
        <p:spPr/>
        <p:txBody>
          <a:bodyPr/>
          <a:lstStyle/>
          <a:p>
            <a:pPr>
              <a:defRPr/>
            </a:pPr>
            <a:fld id="{598BE8A2-D76F-489D-8A75-F5EFE8996A1D}" type="datetime1">
              <a:rPr lang="en-US" smtClean="0"/>
              <a:t>2/25/2023</a:t>
            </a:fld>
            <a:endParaRPr lang="en-US" dirty="0"/>
          </a:p>
        </p:txBody>
      </p:sp>
      <p:sp>
        <p:nvSpPr>
          <p:cNvPr id="3" name="Header Placeholder 2">
            <a:extLst>
              <a:ext uri="{FF2B5EF4-FFF2-40B4-BE49-F238E27FC236}">
                <a16:creationId xmlns:a16="http://schemas.microsoft.com/office/drawing/2014/main" id="{283D0822-3B1D-4D4E-906F-D66D270CAC2A}"/>
              </a:ext>
            </a:extLst>
          </p:cNvPr>
          <p:cNvSpPr>
            <a:spLocks noGrp="1"/>
          </p:cNvSpPr>
          <p:nvPr>
            <p:ph type="hdr" sz="quarter"/>
          </p:nvPr>
        </p:nvSpPr>
        <p:spPr/>
        <p:txBody>
          <a:bodyPr/>
          <a:lstStyle/>
          <a:p>
            <a:pPr>
              <a:defRPr/>
            </a:pPr>
            <a:r>
              <a:rPr lang="en-US" dirty="0"/>
              <a:t>CTAS CCFO 2021-2022 Program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a:extLst>
              <a:ext uri="{FF2B5EF4-FFF2-40B4-BE49-F238E27FC236}">
                <a16:creationId xmlns:a16="http://schemas.microsoft.com/office/drawing/2014/main" id="{CC4AA6E6-731E-9246-BE81-ACF310D3AAE2}"/>
              </a:ext>
            </a:extLst>
          </p:cNvPr>
          <p:cNvSpPr>
            <a:spLocks noGrp="1" noChangeArrowheads="1"/>
          </p:cNvSpPr>
          <p:nvPr>
            <p:ph type="sldNum" sz="quarter" idx="5"/>
          </p:nvPr>
        </p:nvSpPr>
        <p:spPr>
          <a:noFill/>
        </p:spPr>
        <p:txBody>
          <a:bodyPr/>
          <a:lstStyle>
            <a:lvl1pPr defTabSz="945214">
              <a:defRPr>
                <a:solidFill>
                  <a:schemeClr val="tx1"/>
                </a:solidFill>
                <a:latin typeface="Arial" panose="020B0604020202020204" pitchFamily="34" charset="0"/>
              </a:defRPr>
            </a:lvl1pPr>
            <a:lvl2pPr marL="783836" indent="-301349" defTabSz="945214">
              <a:defRPr>
                <a:solidFill>
                  <a:schemeClr val="tx1"/>
                </a:solidFill>
                <a:latin typeface="Arial" panose="020B0604020202020204" pitchFamily="34" charset="0"/>
              </a:defRPr>
            </a:lvl2pPr>
            <a:lvl3pPr marL="1207042" indent="-240420" defTabSz="945214">
              <a:defRPr>
                <a:solidFill>
                  <a:schemeClr val="tx1"/>
                </a:solidFill>
                <a:latin typeface="Arial" panose="020B0604020202020204" pitchFamily="34" charset="0"/>
              </a:defRPr>
            </a:lvl3pPr>
            <a:lvl4pPr marL="1689528" indent="-240420" defTabSz="945214">
              <a:defRPr>
                <a:solidFill>
                  <a:schemeClr val="tx1"/>
                </a:solidFill>
                <a:latin typeface="Arial" panose="020B0604020202020204" pitchFamily="34" charset="0"/>
              </a:defRPr>
            </a:lvl4pPr>
            <a:lvl5pPr marL="2173662" indent="-240420" defTabSz="945214">
              <a:defRPr>
                <a:solidFill>
                  <a:schemeClr val="tx1"/>
                </a:solidFill>
                <a:latin typeface="Arial" panose="020B0604020202020204" pitchFamily="34" charset="0"/>
              </a:defRPr>
            </a:lvl5pPr>
            <a:lvl6pPr marL="2647916" indent="-240420" defTabSz="945214" eaLnBrk="0" fontAlgn="base" hangingPunct="0">
              <a:spcBef>
                <a:spcPct val="0"/>
              </a:spcBef>
              <a:spcAft>
                <a:spcPct val="0"/>
              </a:spcAft>
              <a:defRPr>
                <a:solidFill>
                  <a:schemeClr val="tx1"/>
                </a:solidFill>
                <a:latin typeface="Arial" panose="020B0604020202020204" pitchFamily="34" charset="0"/>
              </a:defRPr>
            </a:lvl6pPr>
            <a:lvl7pPr marL="3122169" indent="-240420" defTabSz="945214" eaLnBrk="0" fontAlgn="base" hangingPunct="0">
              <a:spcBef>
                <a:spcPct val="0"/>
              </a:spcBef>
              <a:spcAft>
                <a:spcPct val="0"/>
              </a:spcAft>
              <a:defRPr>
                <a:solidFill>
                  <a:schemeClr val="tx1"/>
                </a:solidFill>
                <a:latin typeface="Arial" panose="020B0604020202020204" pitchFamily="34" charset="0"/>
              </a:defRPr>
            </a:lvl7pPr>
            <a:lvl8pPr marL="3596423" indent="-240420" defTabSz="945214" eaLnBrk="0" fontAlgn="base" hangingPunct="0">
              <a:spcBef>
                <a:spcPct val="0"/>
              </a:spcBef>
              <a:spcAft>
                <a:spcPct val="0"/>
              </a:spcAft>
              <a:defRPr>
                <a:solidFill>
                  <a:schemeClr val="tx1"/>
                </a:solidFill>
                <a:latin typeface="Arial" panose="020B0604020202020204" pitchFamily="34" charset="0"/>
              </a:defRPr>
            </a:lvl8pPr>
            <a:lvl9pPr marL="4070676" indent="-240420" defTabSz="945214" eaLnBrk="0" fontAlgn="base" hangingPunct="0">
              <a:spcBef>
                <a:spcPct val="0"/>
              </a:spcBef>
              <a:spcAft>
                <a:spcPct val="0"/>
              </a:spcAft>
              <a:defRPr>
                <a:solidFill>
                  <a:schemeClr val="tx1"/>
                </a:solidFill>
                <a:latin typeface="Arial" panose="020B0604020202020204" pitchFamily="34" charset="0"/>
              </a:defRPr>
            </a:lvl9pPr>
          </a:lstStyle>
          <a:p>
            <a:fld id="{C7928304-9294-FC41-9C5E-54CE1408B5A8}" type="slidenum">
              <a:rPr lang="en-US" altLang="en-US">
                <a:solidFill>
                  <a:srgbClr val="000000"/>
                </a:solidFill>
                <a:latin typeface="Verdana" panose="020B0604030504040204" pitchFamily="34" charset="0"/>
              </a:rPr>
              <a:pPr/>
              <a:t>16</a:t>
            </a:fld>
            <a:endParaRPr lang="en-US" altLang="en-US" dirty="0">
              <a:solidFill>
                <a:srgbClr val="000000"/>
              </a:solidFill>
              <a:latin typeface="Verdana" panose="020B0604030504040204" pitchFamily="34" charset="0"/>
            </a:endParaRPr>
          </a:p>
        </p:txBody>
      </p:sp>
      <p:sp>
        <p:nvSpPr>
          <p:cNvPr id="319491" name="Rectangle 2">
            <a:extLst>
              <a:ext uri="{FF2B5EF4-FFF2-40B4-BE49-F238E27FC236}">
                <a16:creationId xmlns:a16="http://schemas.microsoft.com/office/drawing/2014/main" id="{D9F3FA26-DBF2-9942-BC12-736AEE8B3710}"/>
              </a:ext>
            </a:extLst>
          </p:cNvPr>
          <p:cNvSpPr>
            <a:spLocks noGrp="1" noRot="1" noChangeAspect="1" noChangeArrowheads="1" noTextEdit="1"/>
          </p:cNvSpPr>
          <p:nvPr>
            <p:ph type="sldImg"/>
          </p:nvPr>
        </p:nvSpPr>
        <p:spPr>
          <a:xfrm>
            <a:off x="457200" y="719138"/>
            <a:ext cx="6402388" cy="3600450"/>
          </a:xfrm>
          <a:ln/>
        </p:spPr>
      </p:sp>
      <p:sp>
        <p:nvSpPr>
          <p:cNvPr id="319492" name="Rectangle 3">
            <a:extLst>
              <a:ext uri="{FF2B5EF4-FFF2-40B4-BE49-F238E27FC236}">
                <a16:creationId xmlns:a16="http://schemas.microsoft.com/office/drawing/2014/main" id="{AC1A5801-E1E3-D249-822B-7003C8C95983}"/>
              </a:ext>
            </a:extLst>
          </p:cNvPr>
          <p:cNvSpPr>
            <a:spLocks noGrp="1" noChangeArrowheads="1"/>
          </p:cNvSpPr>
          <p:nvPr>
            <p:ph type="body" idx="1"/>
          </p:nvPr>
        </p:nvSpPr>
        <p:spPr>
          <a:noFill/>
        </p:spPr>
        <p:txBody>
          <a:bodyPr/>
          <a:lstStyle/>
          <a:p>
            <a:pPr eaLnBrk="1" hangingPunct="1"/>
            <a:endParaRPr lang="en-US" altLang="en-US" dirty="0"/>
          </a:p>
        </p:txBody>
      </p:sp>
      <p:sp>
        <p:nvSpPr>
          <p:cNvPr id="2" name="Date Placeholder 1">
            <a:extLst>
              <a:ext uri="{FF2B5EF4-FFF2-40B4-BE49-F238E27FC236}">
                <a16:creationId xmlns:a16="http://schemas.microsoft.com/office/drawing/2014/main" id="{20D630E0-6300-4E45-8A50-71D4FB181DA4}"/>
              </a:ext>
            </a:extLst>
          </p:cNvPr>
          <p:cNvSpPr>
            <a:spLocks noGrp="1"/>
          </p:cNvSpPr>
          <p:nvPr>
            <p:ph type="dt" idx="1"/>
          </p:nvPr>
        </p:nvSpPr>
        <p:spPr/>
        <p:txBody>
          <a:bodyPr/>
          <a:lstStyle/>
          <a:p>
            <a:pPr>
              <a:defRPr/>
            </a:pPr>
            <a:fld id="{C6128709-2847-4A72-A88B-0F0252A99ED7}" type="datetime1">
              <a:rPr lang="en-US" smtClean="0"/>
              <a:t>2/25/2023</a:t>
            </a:fld>
            <a:endParaRPr lang="en-US" dirty="0"/>
          </a:p>
        </p:txBody>
      </p:sp>
      <p:sp>
        <p:nvSpPr>
          <p:cNvPr id="3" name="Header Placeholder 2">
            <a:extLst>
              <a:ext uri="{FF2B5EF4-FFF2-40B4-BE49-F238E27FC236}">
                <a16:creationId xmlns:a16="http://schemas.microsoft.com/office/drawing/2014/main" id="{1DB6701B-D734-487B-A1D4-A78D9F763F2C}"/>
              </a:ext>
            </a:extLst>
          </p:cNvPr>
          <p:cNvSpPr>
            <a:spLocks noGrp="1"/>
          </p:cNvSpPr>
          <p:nvPr>
            <p:ph type="hdr" sz="quarter"/>
          </p:nvPr>
        </p:nvSpPr>
        <p:spPr/>
        <p:txBody>
          <a:bodyPr/>
          <a:lstStyle/>
          <a:p>
            <a:pPr>
              <a:defRPr/>
            </a:pPr>
            <a:r>
              <a:rPr lang="en-US" dirty="0"/>
              <a:t>CTAS CCFO 2021-2022 Program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a:extLst>
              <a:ext uri="{FF2B5EF4-FFF2-40B4-BE49-F238E27FC236}">
                <a16:creationId xmlns:a16="http://schemas.microsoft.com/office/drawing/2014/main" id="{49EA9F3D-0E81-C94C-BEF7-91D8799DF0C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83836" indent="-301349">
              <a:defRPr>
                <a:solidFill>
                  <a:schemeClr val="tx1"/>
                </a:solidFill>
                <a:latin typeface="Arial" panose="020B0604020202020204" pitchFamily="34" charset="0"/>
              </a:defRPr>
            </a:lvl2pPr>
            <a:lvl3pPr marL="1207042" indent="-240420">
              <a:defRPr>
                <a:solidFill>
                  <a:schemeClr val="tx1"/>
                </a:solidFill>
                <a:latin typeface="Arial" panose="020B0604020202020204" pitchFamily="34" charset="0"/>
              </a:defRPr>
            </a:lvl3pPr>
            <a:lvl4pPr marL="1689528" indent="-240420">
              <a:defRPr>
                <a:solidFill>
                  <a:schemeClr val="tx1"/>
                </a:solidFill>
                <a:latin typeface="Arial" panose="020B0604020202020204" pitchFamily="34" charset="0"/>
              </a:defRPr>
            </a:lvl4pPr>
            <a:lvl5pPr marL="2173662" indent="-240420">
              <a:defRPr>
                <a:solidFill>
                  <a:schemeClr val="tx1"/>
                </a:solidFill>
                <a:latin typeface="Arial" panose="020B0604020202020204" pitchFamily="34" charset="0"/>
              </a:defRPr>
            </a:lvl5pPr>
            <a:lvl6pPr marL="2647916" indent="-240420" eaLnBrk="0" fontAlgn="base" hangingPunct="0">
              <a:spcBef>
                <a:spcPct val="0"/>
              </a:spcBef>
              <a:spcAft>
                <a:spcPct val="0"/>
              </a:spcAft>
              <a:defRPr>
                <a:solidFill>
                  <a:schemeClr val="tx1"/>
                </a:solidFill>
                <a:latin typeface="Arial" panose="020B0604020202020204" pitchFamily="34" charset="0"/>
              </a:defRPr>
            </a:lvl6pPr>
            <a:lvl7pPr marL="3122169" indent="-240420" eaLnBrk="0" fontAlgn="base" hangingPunct="0">
              <a:spcBef>
                <a:spcPct val="0"/>
              </a:spcBef>
              <a:spcAft>
                <a:spcPct val="0"/>
              </a:spcAft>
              <a:defRPr>
                <a:solidFill>
                  <a:schemeClr val="tx1"/>
                </a:solidFill>
                <a:latin typeface="Arial" panose="020B0604020202020204" pitchFamily="34" charset="0"/>
              </a:defRPr>
            </a:lvl7pPr>
            <a:lvl8pPr marL="3596423" indent="-240420" eaLnBrk="0" fontAlgn="base" hangingPunct="0">
              <a:spcBef>
                <a:spcPct val="0"/>
              </a:spcBef>
              <a:spcAft>
                <a:spcPct val="0"/>
              </a:spcAft>
              <a:defRPr>
                <a:solidFill>
                  <a:schemeClr val="tx1"/>
                </a:solidFill>
                <a:latin typeface="Arial" panose="020B0604020202020204" pitchFamily="34" charset="0"/>
              </a:defRPr>
            </a:lvl8pPr>
            <a:lvl9pPr marL="4070676" indent="-240420" eaLnBrk="0" fontAlgn="base" hangingPunct="0">
              <a:spcBef>
                <a:spcPct val="0"/>
              </a:spcBef>
              <a:spcAft>
                <a:spcPct val="0"/>
              </a:spcAft>
              <a:defRPr>
                <a:solidFill>
                  <a:schemeClr val="tx1"/>
                </a:solidFill>
                <a:latin typeface="Arial" panose="020B0604020202020204" pitchFamily="34" charset="0"/>
              </a:defRPr>
            </a:lvl9pPr>
          </a:lstStyle>
          <a:p>
            <a:fld id="{C017CBC0-CD58-2644-8A93-E564BA485202}" type="slidenum">
              <a:rPr lang="en-US" altLang="en-US">
                <a:latin typeface="Verdana" panose="020B0604030504040204" pitchFamily="34" charset="0"/>
              </a:rPr>
              <a:pPr/>
              <a:t>17</a:t>
            </a:fld>
            <a:endParaRPr lang="en-US" altLang="en-US" dirty="0">
              <a:latin typeface="Verdana" panose="020B0604030504040204" pitchFamily="34" charset="0"/>
            </a:endParaRPr>
          </a:p>
        </p:txBody>
      </p:sp>
      <p:sp>
        <p:nvSpPr>
          <p:cNvPr id="318467" name="Rectangle 2">
            <a:extLst>
              <a:ext uri="{FF2B5EF4-FFF2-40B4-BE49-F238E27FC236}">
                <a16:creationId xmlns:a16="http://schemas.microsoft.com/office/drawing/2014/main" id="{4B4DD8B4-2C81-7244-AF85-A0F9184E2429}"/>
              </a:ext>
            </a:extLst>
          </p:cNvPr>
          <p:cNvSpPr>
            <a:spLocks noGrp="1" noRot="1" noChangeAspect="1" noChangeArrowheads="1" noTextEdit="1"/>
          </p:cNvSpPr>
          <p:nvPr>
            <p:ph type="sldImg"/>
          </p:nvPr>
        </p:nvSpPr>
        <p:spPr>
          <a:xfrm>
            <a:off x="457200" y="719138"/>
            <a:ext cx="6402388" cy="3600450"/>
          </a:xfrm>
          <a:ln/>
        </p:spPr>
      </p:sp>
      <p:sp>
        <p:nvSpPr>
          <p:cNvPr id="318468" name="Rectangle 3">
            <a:extLst>
              <a:ext uri="{FF2B5EF4-FFF2-40B4-BE49-F238E27FC236}">
                <a16:creationId xmlns:a16="http://schemas.microsoft.com/office/drawing/2014/main" id="{427DB8B8-FE72-194C-9862-D88BED1CD45F}"/>
              </a:ext>
            </a:extLst>
          </p:cNvPr>
          <p:cNvSpPr>
            <a:spLocks noGrp="1" noChangeArrowheads="1"/>
          </p:cNvSpPr>
          <p:nvPr>
            <p:ph type="body" idx="1"/>
          </p:nvPr>
        </p:nvSpPr>
        <p:spPr>
          <a:noFill/>
        </p:spPr>
        <p:txBody>
          <a:bodyPr/>
          <a:lstStyle/>
          <a:p>
            <a:pPr eaLnBrk="1" hangingPunct="1"/>
            <a:endParaRPr lang="en-US" altLang="en-US" dirty="0"/>
          </a:p>
        </p:txBody>
      </p:sp>
      <p:sp>
        <p:nvSpPr>
          <p:cNvPr id="2" name="Date Placeholder 1">
            <a:extLst>
              <a:ext uri="{FF2B5EF4-FFF2-40B4-BE49-F238E27FC236}">
                <a16:creationId xmlns:a16="http://schemas.microsoft.com/office/drawing/2014/main" id="{4AB15F80-71B5-48C0-ABC9-05DFD5A81350}"/>
              </a:ext>
            </a:extLst>
          </p:cNvPr>
          <p:cNvSpPr>
            <a:spLocks noGrp="1"/>
          </p:cNvSpPr>
          <p:nvPr>
            <p:ph type="dt" idx="1"/>
          </p:nvPr>
        </p:nvSpPr>
        <p:spPr/>
        <p:txBody>
          <a:bodyPr/>
          <a:lstStyle/>
          <a:p>
            <a:pPr>
              <a:defRPr/>
            </a:pPr>
            <a:fld id="{67E18FC3-C6AC-4944-975C-D14A6FB5CA4B}" type="datetime1">
              <a:rPr lang="en-US" smtClean="0"/>
              <a:t>2/25/2023</a:t>
            </a:fld>
            <a:endParaRPr lang="en-US" dirty="0"/>
          </a:p>
        </p:txBody>
      </p:sp>
      <p:sp>
        <p:nvSpPr>
          <p:cNvPr id="3" name="Header Placeholder 2">
            <a:extLst>
              <a:ext uri="{FF2B5EF4-FFF2-40B4-BE49-F238E27FC236}">
                <a16:creationId xmlns:a16="http://schemas.microsoft.com/office/drawing/2014/main" id="{B68C0A6A-1139-4B80-B012-FCDCB259A69C}"/>
              </a:ext>
            </a:extLst>
          </p:cNvPr>
          <p:cNvSpPr>
            <a:spLocks noGrp="1"/>
          </p:cNvSpPr>
          <p:nvPr>
            <p:ph type="hdr" sz="quarter"/>
          </p:nvPr>
        </p:nvSpPr>
        <p:spPr/>
        <p:txBody>
          <a:bodyPr/>
          <a:lstStyle/>
          <a:p>
            <a:pPr>
              <a:defRPr/>
            </a:pPr>
            <a:r>
              <a:rPr lang="en-US" dirty="0"/>
              <a:t>CTAS CCFO 2021-2022 Program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CTAS CCFO 2021-2022 Program</a:t>
            </a:r>
          </a:p>
        </p:txBody>
      </p:sp>
      <p:sp>
        <p:nvSpPr>
          <p:cNvPr id="5" name="Date Placeholder 4"/>
          <p:cNvSpPr>
            <a:spLocks noGrp="1"/>
          </p:cNvSpPr>
          <p:nvPr>
            <p:ph type="dt" idx="1"/>
          </p:nvPr>
        </p:nvSpPr>
        <p:spPr/>
        <p:txBody>
          <a:bodyPr/>
          <a:lstStyle/>
          <a:p>
            <a:pPr>
              <a:defRPr/>
            </a:pPr>
            <a:fld id="{1918D03B-475C-436F-8B4C-978C0BF99FA3}" type="datetime1">
              <a:rPr lang="en-US" smtClean="0"/>
              <a:t>2/25/2023</a:t>
            </a:fld>
            <a:endParaRPr lang="en-US" dirty="0"/>
          </a:p>
        </p:txBody>
      </p:sp>
      <p:sp>
        <p:nvSpPr>
          <p:cNvPr id="6" name="Slide Number Placeholder 5"/>
          <p:cNvSpPr>
            <a:spLocks noGrp="1"/>
          </p:cNvSpPr>
          <p:nvPr>
            <p:ph type="sldNum" sz="quarter" idx="5"/>
          </p:nvPr>
        </p:nvSpPr>
        <p:spPr/>
        <p:txBody>
          <a:bodyPr/>
          <a:lstStyle/>
          <a:p>
            <a:fld id="{CD0A54F8-21DF-9249-B916-944F35999388}" type="slidenum">
              <a:rPr lang="en-US" altLang="en-US" smtClean="0"/>
              <a:pPr/>
              <a:t>18</a:t>
            </a:fld>
            <a:endParaRPr lang="en-US" altLang="en-US" dirty="0"/>
          </a:p>
        </p:txBody>
      </p:sp>
    </p:spTree>
    <p:extLst>
      <p:ext uri="{BB962C8B-B14F-4D97-AF65-F5344CB8AC3E}">
        <p14:creationId xmlns:p14="http://schemas.microsoft.com/office/powerpoint/2010/main" val="1527657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a:extLst>
              <a:ext uri="{FF2B5EF4-FFF2-40B4-BE49-F238E27FC236}">
                <a16:creationId xmlns:a16="http://schemas.microsoft.com/office/drawing/2014/main" id="{95BAD7CF-AEB4-4847-BCE5-EABD6A26938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83836" indent="-301349">
              <a:defRPr>
                <a:solidFill>
                  <a:schemeClr val="tx1"/>
                </a:solidFill>
                <a:latin typeface="Arial" panose="020B0604020202020204" pitchFamily="34" charset="0"/>
              </a:defRPr>
            </a:lvl2pPr>
            <a:lvl3pPr marL="1207042" indent="-240420">
              <a:defRPr>
                <a:solidFill>
                  <a:schemeClr val="tx1"/>
                </a:solidFill>
                <a:latin typeface="Arial" panose="020B0604020202020204" pitchFamily="34" charset="0"/>
              </a:defRPr>
            </a:lvl3pPr>
            <a:lvl4pPr marL="1689528" indent="-240420">
              <a:defRPr>
                <a:solidFill>
                  <a:schemeClr val="tx1"/>
                </a:solidFill>
                <a:latin typeface="Arial" panose="020B0604020202020204" pitchFamily="34" charset="0"/>
              </a:defRPr>
            </a:lvl4pPr>
            <a:lvl5pPr marL="2173662" indent="-240420">
              <a:defRPr>
                <a:solidFill>
                  <a:schemeClr val="tx1"/>
                </a:solidFill>
                <a:latin typeface="Arial" panose="020B0604020202020204" pitchFamily="34" charset="0"/>
              </a:defRPr>
            </a:lvl5pPr>
            <a:lvl6pPr marL="2647916" indent="-240420" eaLnBrk="0" fontAlgn="base" hangingPunct="0">
              <a:spcBef>
                <a:spcPct val="0"/>
              </a:spcBef>
              <a:spcAft>
                <a:spcPct val="0"/>
              </a:spcAft>
              <a:defRPr>
                <a:solidFill>
                  <a:schemeClr val="tx1"/>
                </a:solidFill>
                <a:latin typeface="Arial" panose="020B0604020202020204" pitchFamily="34" charset="0"/>
              </a:defRPr>
            </a:lvl6pPr>
            <a:lvl7pPr marL="3122169" indent="-240420" eaLnBrk="0" fontAlgn="base" hangingPunct="0">
              <a:spcBef>
                <a:spcPct val="0"/>
              </a:spcBef>
              <a:spcAft>
                <a:spcPct val="0"/>
              </a:spcAft>
              <a:defRPr>
                <a:solidFill>
                  <a:schemeClr val="tx1"/>
                </a:solidFill>
                <a:latin typeface="Arial" panose="020B0604020202020204" pitchFamily="34" charset="0"/>
              </a:defRPr>
            </a:lvl7pPr>
            <a:lvl8pPr marL="3596423" indent="-240420" eaLnBrk="0" fontAlgn="base" hangingPunct="0">
              <a:spcBef>
                <a:spcPct val="0"/>
              </a:spcBef>
              <a:spcAft>
                <a:spcPct val="0"/>
              </a:spcAft>
              <a:defRPr>
                <a:solidFill>
                  <a:schemeClr val="tx1"/>
                </a:solidFill>
                <a:latin typeface="Arial" panose="020B0604020202020204" pitchFamily="34" charset="0"/>
              </a:defRPr>
            </a:lvl8pPr>
            <a:lvl9pPr marL="4070676" indent="-240420" eaLnBrk="0" fontAlgn="base" hangingPunct="0">
              <a:spcBef>
                <a:spcPct val="0"/>
              </a:spcBef>
              <a:spcAft>
                <a:spcPct val="0"/>
              </a:spcAft>
              <a:defRPr>
                <a:solidFill>
                  <a:schemeClr val="tx1"/>
                </a:solidFill>
                <a:latin typeface="Arial" panose="020B0604020202020204" pitchFamily="34" charset="0"/>
              </a:defRPr>
            </a:lvl9pPr>
          </a:lstStyle>
          <a:p>
            <a:fld id="{55B47A35-70CA-3846-8DD9-E27184EE47AB}" type="slidenum">
              <a:rPr lang="en-US" altLang="en-US">
                <a:latin typeface="Verdana" panose="020B0604030504040204" pitchFamily="34" charset="0"/>
              </a:rPr>
              <a:pPr/>
              <a:t>19</a:t>
            </a:fld>
            <a:endParaRPr lang="en-US" altLang="en-US" dirty="0">
              <a:latin typeface="Verdana" panose="020B0604030504040204" pitchFamily="34" charset="0"/>
            </a:endParaRPr>
          </a:p>
        </p:txBody>
      </p:sp>
      <p:sp>
        <p:nvSpPr>
          <p:cNvPr id="249859" name="Rectangle 2">
            <a:extLst>
              <a:ext uri="{FF2B5EF4-FFF2-40B4-BE49-F238E27FC236}">
                <a16:creationId xmlns:a16="http://schemas.microsoft.com/office/drawing/2014/main" id="{E4EBA2BA-C06F-044F-AE13-9E3B11C62F76}"/>
              </a:ext>
            </a:extLst>
          </p:cNvPr>
          <p:cNvSpPr>
            <a:spLocks noGrp="1" noRot="1" noChangeAspect="1" noChangeArrowheads="1" noTextEdit="1"/>
          </p:cNvSpPr>
          <p:nvPr>
            <p:ph type="sldImg"/>
          </p:nvPr>
        </p:nvSpPr>
        <p:spPr>
          <a:xfrm>
            <a:off x="457200" y="719138"/>
            <a:ext cx="6402388" cy="3600450"/>
          </a:xfrm>
          <a:ln/>
        </p:spPr>
      </p:sp>
      <p:sp>
        <p:nvSpPr>
          <p:cNvPr id="249860" name="Rectangle 3">
            <a:extLst>
              <a:ext uri="{FF2B5EF4-FFF2-40B4-BE49-F238E27FC236}">
                <a16:creationId xmlns:a16="http://schemas.microsoft.com/office/drawing/2014/main" id="{4541FB9E-0F73-644F-A561-DC2006BABBB1}"/>
              </a:ext>
            </a:extLst>
          </p:cNvPr>
          <p:cNvSpPr>
            <a:spLocks noGrp="1" noChangeArrowheads="1"/>
          </p:cNvSpPr>
          <p:nvPr>
            <p:ph type="body" idx="1"/>
          </p:nvPr>
        </p:nvSpPr>
        <p:spPr>
          <a:noFill/>
        </p:spPr>
        <p:txBody>
          <a:bodyPr/>
          <a:lstStyle/>
          <a:p>
            <a:pPr eaLnBrk="1" hangingPunct="1"/>
            <a:endParaRPr lang="en-US" altLang="en-US" dirty="0"/>
          </a:p>
        </p:txBody>
      </p:sp>
      <p:sp>
        <p:nvSpPr>
          <p:cNvPr id="2" name="Date Placeholder 1">
            <a:extLst>
              <a:ext uri="{FF2B5EF4-FFF2-40B4-BE49-F238E27FC236}">
                <a16:creationId xmlns:a16="http://schemas.microsoft.com/office/drawing/2014/main" id="{F41E236D-F869-4542-A8D5-17896343BC65}"/>
              </a:ext>
            </a:extLst>
          </p:cNvPr>
          <p:cNvSpPr>
            <a:spLocks noGrp="1"/>
          </p:cNvSpPr>
          <p:nvPr>
            <p:ph type="dt" idx="1"/>
          </p:nvPr>
        </p:nvSpPr>
        <p:spPr/>
        <p:txBody>
          <a:bodyPr/>
          <a:lstStyle/>
          <a:p>
            <a:pPr>
              <a:defRPr/>
            </a:pPr>
            <a:fld id="{79FA105F-AD7E-4F4C-8FD7-67243C78F12C}" type="datetime1">
              <a:rPr lang="en-US" smtClean="0"/>
              <a:t>2/25/2023</a:t>
            </a:fld>
            <a:endParaRPr lang="en-US" dirty="0"/>
          </a:p>
        </p:txBody>
      </p:sp>
      <p:sp>
        <p:nvSpPr>
          <p:cNvPr id="3" name="Header Placeholder 2">
            <a:extLst>
              <a:ext uri="{FF2B5EF4-FFF2-40B4-BE49-F238E27FC236}">
                <a16:creationId xmlns:a16="http://schemas.microsoft.com/office/drawing/2014/main" id="{D5852E0B-2553-438A-8A8F-ECD6BBE791D2}"/>
              </a:ext>
            </a:extLst>
          </p:cNvPr>
          <p:cNvSpPr>
            <a:spLocks noGrp="1"/>
          </p:cNvSpPr>
          <p:nvPr>
            <p:ph type="hdr" sz="quarter"/>
          </p:nvPr>
        </p:nvSpPr>
        <p:spPr/>
        <p:txBody>
          <a:bodyPr/>
          <a:lstStyle/>
          <a:p>
            <a:pPr>
              <a:defRPr/>
            </a:pPr>
            <a:r>
              <a:rPr lang="en-US" dirty="0"/>
              <a:t>CTAS CCFO 2021-2022 Program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4E468CD5-9693-294E-B68A-BEBA6A86898A}"/>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83836" indent="-301349">
              <a:defRPr>
                <a:solidFill>
                  <a:schemeClr val="tx1"/>
                </a:solidFill>
                <a:latin typeface="Arial" panose="020B0604020202020204" pitchFamily="34" charset="0"/>
              </a:defRPr>
            </a:lvl2pPr>
            <a:lvl3pPr marL="1207042" indent="-240420">
              <a:defRPr>
                <a:solidFill>
                  <a:schemeClr val="tx1"/>
                </a:solidFill>
                <a:latin typeface="Arial" panose="020B0604020202020204" pitchFamily="34" charset="0"/>
              </a:defRPr>
            </a:lvl3pPr>
            <a:lvl4pPr marL="1689528" indent="-240420">
              <a:defRPr>
                <a:solidFill>
                  <a:schemeClr val="tx1"/>
                </a:solidFill>
                <a:latin typeface="Arial" panose="020B0604020202020204" pitchFamily="34" charset="0"/>
              </a:defRPr>
            </a:lvl4pPr>
            <a:lvl5pPr marL="2173662" indent="-240420">
              <a:defRPr>
                <a:solidFill>
                  <a:schemeClr val="tx1"/>
                </a:solidFill>
                <a:latin typeface="Arial" panose="020B0604020202020204" pitchFamily="34" charset="0"/>
              </a:defRPr>
            </a:lvl5pPr>
            <a:lvl6pPr marL="2647916" indent="-240420" eaLnBrk="0" fontAlgn="base" hangingPunct="0">
              <a:spcBef>
                <a:spcPct val="0"/>
              </a:spcBef>
              <a:spcAft>
                <a:spcPct val="0"/>
              </a:spcAft>
              <a:defRPr>
                <a:solidFill>
                  <a:schemeClr val="tx1"/>
                </a:solidFill>
                <a:latin typeface="Arial" panose="020B0604020202020204" pitchFamily="34" charset="0"/>
              </a:defRPr>
            </a:lvl6pPr>
            <a:lvl7pPr marL="3122169" indent="-240420" eaLnBrk="0" fontAlgn="base" hangingPunct="0">
              <a:spcBef>
                <a:spcPct val="0"/>
              </a:spcBef>
              <a:spcAft>
                <a:spcPct val="0"/>
              </a:spcAft>
              <a:defRPr>
                <a:solidFill>
                  <a:schemeClr val="tx1"/>
                </a:solidFill>
                <a:latin typeface="Arial" panose="020B0604020202020204" pitchFamily="34" charset="0"/>
              </a:defRPr>
            </a:lvl7pPr>
            <a:lvl8pPr marL="3596423" indent="-240420" eaLnBrk="0" fontAlgn="base" hangingPunct="0">
              <a:spcBef>
                <a:spcPct val="0"/>
              </a:spcBef>
              <a:spcAft>
                <a:spcPct val="0"/>
              </a:spcAft>
              <a:defRPr>
                <a:solidFill>
                  <a:schemeClr val="tx1"/>
                </a:solidFill>
                <a:latin typeface="Arial" panose="020B0604020202020204" pitchFamily="34" charset="0"/>
              </a:defRPr>
            </a:lvl8pPr>
            <a:lvl9pPr marL="4070676" indent="-240420" eaLnBrk="0" fontAlgn="base" hangingPunct="0">
              <a:spcBef>
                <a:spcPct val="0"/>
              </a:spcBef>
              <a:spcAft>
                <a:spcPct val="0"/>
              </a:spcAft>
              <a:defRPr>
                <a:solidFill>
                  <a:schemeClr val="tx1"/>
                </a:solidFill>
                <a:latin typeface="Arial" panose="020B0604020202020204" pitchFamily="34" charset="0"/>
              </a:defRPr>
            </a:lvl9pPr>
          </a:lstStyle>
          <a:p>
            <a:fld id="{421691EC-4434-894B-B046-46B0EAE7F887}" type="slidenum">
              <a:rPr lang="en-US" altLang="en-US">
                <a:latin typeface="Verdana" panose="020B0604030504040204" pitchFamily="34" charset="0"/>
              </a:rPr>
              <a:pPr/>
              <a:t>25</a:t>
            </a:fld>
            <a:endParaRPr lang="en-US" altLang="en-US" dirty="0">
              <a:latin typeface="Verdana" panose="020B0604030504040204" pitchFamily="34" charset="0"/>
            </a:endParaRPr>
          </a:p>
        </p:txBody>
      </p:sp>
      <p:sp>
        <p:nvSpPr>
          <p:cNvPr id="253955" name="Rectangle 2">
            <a:extLst>
              <a:ext uri="{FF2B5EF4-FFF2-40B4-BE49-F238E27FC236}">
                <a16:creationId xmlns:a16="http://schemas.microsoft.com/office/drawing/2014/main" id="{1235293E-63C5-5A4E-AC1E-1EE104102199}"/>
              </a:ext>
            </a:extLst>
          </p:cNvPr>
          <p:cNvSpPr>
            <a:spLocks noGrp="1" noRot="1" noChangeAspect="1" noChangeArrowheads="1" noTextEdit="1"/>
          </p:cNvSpPr>
          <p:nvPr>
            <p:ph type="sldImg"/>
          </p:nvPr>
        </p:nvSpPr>
        <p:spPr>
          <a:xfrm>
            <a:off x="457200" y="719138"/>
            <a:ext cx="6402388" cy="3600450"/>
          </a:xfrm>
          <a:ln/>
        </p:spPr>
      </p:sp>
      <p:sp>
        <p:nvSpPr>
          <p:cNvPr id="253956" name="Rectangle 3">
            <a:extLst>
              <a:ext uri="{FF2B5EF4-FFF2-40B4-BE49-F238E27FC236}">
                <a16:creationId xmlns:a16="http://schemas.microsoft.com/office/drawing/2014/main" id="{15D8529F-ECEA-604F-93AA-854295A7DE74}"/>
              </a:ext>
            </a:extLst>
          </p:cNvPr>
          <p:cNvSpPr>
            <a:spLocks noGrp="1" noChangeArrowheads="1"/>
          </p:cNvSpPr>
          <p:nvPr>
            <p:ph type="body" idx="1"/>
          </p:nvPr>
        </p:nvSpPr>
        <p:spPr>
          <a:noFill/>
        </p:spPr>
        <p:txBody>
          <a:bodyPr/>
          <a:lstStyle/>
          <a:p>
            <a:pPr algn="just">
              <a:lnSpc>
                <a:spcPct val="115000"/>
              </a:lnSpc>
              <a:spcBef>
                <a:spcPts val="0"/>
              </a:spcBef>
              <a:spcAft>
                <a:spcPts val="0"/>
              </a:spcAft>
            </a:pPr>
            <a:r>
              <a:rPr lang="en-US" sz="1100" b="1" dirty="0">
                <a:latin typeface="Calibri" panose="020F0502020204030204" pitchFamily="34" charset="0"/>
                <a:ea typeface="Times New Roman" panose="02020603050405020304" pitchFamily="18" charset="0"/>
                <a:cs typeface="Times New Roman" panose="02020603050405020304" pitchFamily="18" charset="0"/>
              </a:rPr>
              <a:t>Question 2: The purpose of the procurement card is to offer departments a procurement process for purchase and payment of high-dollar (inventory type) capital items. </a:t>
            </a:r>
            <a:endParaRPr lang="en-US" sz="1100" b="1" dirty="0">
              <a:latin typeface="Calibri" panose="020F0502020204030204" pitchFamily="34" charset="0"/>
              <a:ea typeface="Calibri" panose="020F0502020204030204" pitchFamily="34" charset="0"/>
              <a:cs typeface="Times New Roman" panose="02020603050405020304" pitchFamily="18" charset="0"/>
            </a:endParaRPr>
          </a:p>
          <a:p>
            <a:pPr marL="474254" algn="just">
              <a:lnSpc>
                <a:spcPct val="115000"/>
              </a:lnSpc>
              <a:spcBef>
                <a:spcPts val="0"/>
              </a:spcBef>
              <a:spcAft>
                <a:spcPts val="0"/>
              </a:spcAft>
            </a:pPr>
            <a:r>
              <a:rPr lang="en-US" sz="1100" dirty="0">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70662" lvl="1" indent="-296408" algn="just">
              <a:lnSpc>
                <a:spcPct val="115000"/>
              </a:lnSpc>
              <a:spcBef>
                <a:spcPts val="0"/>
              </a:spcBef>
              <a:spcAft>
                <a:spcPts val="0"/>
              </a:spcAft>
              <a:buFont typeface="+mj-lt"/>
              <a:buAutoNum type="alphaLcPeriod"/>
            </a:pPr>
            <a:r>
              <a:rPr lang="en-US" sz="1100" dirty="0">
                <a:latin typeface="Calibri" panose="020F0502020204030204" pitchFamily="34" charset="0"/>
                <a:ea typeface="Times New Roman" panose="02020603050405020304" pitchFamily="18" charset="0"/>
                <a:cs typeface="Times New Roman" panose="02020603050405020304" pitchFamily="18" charset="0"/>
              </a:rPr>
              <a:t>True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70662" lvl="1" indent="-296408" algn="just">
              <a:lnSpc>
                <a:spcPct val="115000"/>
              </a:lnSpc>
              <a:spcBef>
                <a:spcPts val="0"/>
              </a:spcBef>
              <a:spcAft>
                <a:spcPts val="1037"/>
              </a:spcAft>
              <a:buFont typeface="+mj-lt"/>
              <a:buAutoNum type="alphaLcPeriod"/>
            </a:pPr>
            <a:r>
              <a:rPr lang="en-US" sz="1100" b="1"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False</a:t>
            </a:r>
            <a:endParaRPr lang="en-US" sz="1100" b="1" dirty="0">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US" altLang="en-US" dirty="0"/>
          </a:p>
          <a:p>
            <a:pPr eaLnBrk="1" hangingPunct="1"/>
            <a:r>
              <a:rPr lang="en-US" altLang="en-US" dirty="0"/>
              <a:t>No state laws</a:t>
            </a:r>
          </a:p>
          <a:p>
            <a:pPr eaLnBrk="1" hangingPunct="1"/>
            <a:endParaRPr lang="en-US" altLang="en-US" dirty="0"/>
          </a:p>
          <a:p>
            <a:pPr eaLnBrk="1" hangingPunct="1"/>
            <a:r>
              <a:rPr lang="en-US" altLang="en-US" dirty="0"/>
              <a:t>Policy recommended and internal controls</a:t>
            </a:r>
          </a:p>
          <a:p>
            <a:pPr eaLnBrk="1" hangingPunct="1"/>
            <a:endParaRPr lang="en-US" altLang="en-US" dirty="0"/>
          </a:p>
          <a:p>
            <a:pPr eaLnBrk="1" hangingPunct="1"/>
            <a:r>
              <a:rPr lang="en-US" altLang="en-US" dirty="0"/>
              <a:t>We have sample resolution</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
        <p:nvSpPr>
          <p:cNvPr id="2" name="Date Placeholder 1">
            <a:extLst>
              <a:ext uri="{FF2B5EF4-FFF2-40B4-BE49-F238E27FC236}">
                <a16:creationId xmlns:a16="http://schemas.microsoft.com/office/drawing/2014/main" id="{77BF27CA-700D-45DE-AA76-35DCE96C7101}"/>
              </a:ext>
            </a:extLst>
          </p:cNvPr>
          <p:cNvSpPr>
            <a:spLocks noGrp="1"/>
          </p:cNvSpPr>
          <p:nvPr>
            <p:ph type="dt" idx="1"/>
          </p:nvPr>
        </p:nvSpPr>
        <p:spPr/>
        <p:txBody>
          <a:bodyPr/>
          <a:lstStyle/>
          <a:p>
            <a:pPr>
              <a:defRPr/>
            </a:pPr>
            <a:fld id="{B82A275F-BD7F-400A-8838-6679024612EB}" type="datetime1">
              <a:rPr lang="en-US" smtClean="0"/>
              <a:t>2/25/2023</a:t>
            </a:fld>
            <a:endParaRPr lang="en-US" dirty="0"/>
          </a:p>
        </p:txBody>
      </p:sp>
      <p:sp>
        <p:nvSpPr>
          <p:cNvPr id="3" name="Header Placeholder 2">
            <a:extLst>
              <a:ext uri="{FF2B5EF4-FFF2-40B4-BE49-F238E27FC236}">
                <a16:creationId xmlns:a16="http://schemas.microsoft.com/office/drawing/2014/main" id="{22F860CF-8CE7-4392-9907-794B1DB771B9}"/>
              </a:ext>
            </a:extLst>
          </p:cNvPr>
          <p:cNvSpPr>
            <a:spLocks noGrp="1"/>
          </p:cNvSpPr>
          <p:nvPr>
            <p:ph type="hdr" sz="quarter"/>
          </p:nvPr>
        </p:nvSpPr>
        <p:spPr/>
        <p:txBody>
          <a:bodyPr/>
          <a:lstStyle/>
          <a:p>
            <a:pPr>
              <a:defRPr/>
            </a:pPr>
            <a:r>
              <a:rPr lang="en-US" dirty="0"/>
              <a:t>CTAS CCFO 2021-2022 Program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a:extLst>
              <a:ext uri="{FF2B5EF4-FFF2-40B4-BE49-F238E27FC236}">
                <a16:creationId xmlns:a16="http://schemas.microsoft.com/office/drawing/2014/main" id="{5735350D-50E4-6441-B98C-A289E9BDE83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83836" indent="-301349">
              <a:defRPr>
                <a:solidFill>
                  <a:schemeClr val="tx1"/>
                </a:solidFill>
                <a:latin typeface="Arial" panose="020B0604020202020204" pitchFamily="34" charset="0"/>
              </a:defRPr>
            </a:lvl2pPr>
            <a:lvl3pPr marL="1207042" indent="-240420">
              <a:defRPr>
                <a:solidFill>
                  <a:schemeClr val="tx1"/>
                </a:solidFill>
                <a:latin typeface="Arial" panose="020B0604020202020204" pitchFamily="34" charset="0"/>
              </a:defRPr>
            </a:lvl3pPr>
            <a:lvl4pPr marL="1689528" indent="-240420">
              <a:defRPr>
                <a:solidFill>
                  <a:schemeClr val="tx1"/>
                </a:solidFill>
                <a:latin typeface="Arial" panose="020B0604020202020204" pitchFamily="34" charset="0"/>
              </a:defRPr>
            </a:lvl4pPr>
            <a:lvl5pPr marL="2173662" indent="-240420">
              <a:defRPr>
                <a:solidFill>
                  <a:schemeClr val="tx1"/>
                </a:solidFill>
                <a:latin typeface="Arial" panose="020B0604020202020204" pitchFamily="34" charset="0"/>
              </a:defRPr>
            </a:lvl5pPr>
            <a:lvl6pPr marL="2647916" indent="-240420" eaLnBrk="0" fontAlgn="base" hangingPunct="0">
              <a:spcBef>
                <a:spcPct val="0"/>
              </a:spcBef>
              <a:spcAft>
                <a:spcPct val="0"/>
              </a:spcAft>
              <a:defRPr>
                <a:solidFill>
                  <a:schemeClr val="tx1"/>
                </a:solidFill>
                <a:latin typeface="Arial" panose="020B0604020202020204" pitchFamily="34" charset="0"/>
              </a:defRPr>
            </a:lvl6pPr>
            <a:lvl7pPr marL="3122169" indent="-240420" eaLnBrk="0" fontAlgn="base" hangingPunct="0">
              <a:spcBef>
                <a:spcPct val="0"/>
              </a:spcBef>
              <a:spcAft>
                <a:spcPct val="0"/>
              </a:spcAft>
              <a:defRPr>
                <a:solidFill>
                  <a:schemeClr val="tx1"/>
                </a:solidFill>
                <a:latin typeface="Arial" panose="020B0604020202020204" pitchFamily="34" charset="0"/>
              </a:defRPr>
            </a:lvl7pPr>
            <a:lvl8pPr marL="3596423" indent="-240420" eaLnBrk="0" fontAlgn="base" hangingPunct="0">
              <a:spcBef>
                <a:spcPct val="0"/>
              </a:spcBef>
              <a:spcAft>
                <a:spcPct val="0"/>
              </a:spcAft>
              <a:defRPr>
                <a:solidFill>
                  <a:schemeClr val="tx1"/>
                </a:solidFill>
                <a:latin typeface="Arial" panose="020B0604020202020204" pitchFamily="34" charset="0"/>
              </a:defRPr>
            </a:lvl8pPr>
            <a:lvl9pPr marL="4070676" indent="-240420" eaLnBrk="0" fontAlgn="base" hangingPunct="0">
              <a:spcBef>
                <a:spcPct val="0"/>
              </a:spcBef>
              <a:spcAft>
                <a:spcPct val="0"/>
              </a:spcAft>
              <a:defRPr>
                <a:solidFill>
                  <a:schemeClr val="tx1"/>
                </a:solidFill>
                <a:latin typeface="Arial" panose="020B0604020202020204" pitchFamily="34" charset="0"/>
              </a:defRPr>
            </a:lvl9pPr>
          </a:lstStyle>
          <a:p>
            <a:fld id="{D81B0794-31D4-3E43-AA44-49E68C66EBAD}" type="slidenum">
              <a:rPr lang="en-US" altLang="en-US">
                <a:latin typeface="Verdana" panose="020B0604030504040204" pitchFamily="34" charset="0"/>
              </a:rPr>
              <a:pPr/>
              <a:t>26</a:t>
            </a:fld>
            <a:endParaRPr lang="en-US" altLang="en-US" dirty="0">
              <a:latin typeface="Verdana" panose="020B0604030504040204" pitchFamily="34" charset="0"/>
            </a:endParaRPr>
          </a:p>
        </p:txBody>
      </p:sp>
      <p:sp>
        <p:nvSpPr>
          <p:cNvPr id="254979" name="Rectangle 2">
            <a:extLst>
              <a:ext uri="{FF2B5EF4-FFF2-40B4-BE49-F238E27FC236}">
                <a16:creationId xmlns:a16="http://schemas.microsoft.com/office/drawing/2014/main" id="{05E86107-0200-C84C-A103-D2673A270219}"/>
              </a:ext>
            </a:extLst>
          </p:cNvPr>
          <p:cNvSpPr>
            <a:spLocks noGrp="1" noRot="1" noChangeAspect="1" noChangeArrowheads="1" noTextEdit="1"/>
          </p:cNvSpPr>
          <p:nvPr>
            <p:ph type="sldImg"/>
          </p:nvPr>
        </p:nvSpPr>
        <p:spPr>
          <a:xfrm>
            <a:off x="457200" y="719138"/>
            <a:ext cx="6402388" cy="3600450"/>
          </a:xfrm>
          <a:ln/>
        </p:spPr>
      </p:sp>
      <p:sp>
        <p:nvSpPr>
          <p:cNvPr id="254980" name="Rectangle 3">
            <a:extLst>
              <a:ext uri="{FF2B5EF4-FFF2-40B4-BE49-F238E27FC236}">
                <a16:creationId xmlns:a16="http://schemas.microsoft.com/office/drawing/2014/main" id="{445161BB-6167-DD41-B66D-0C3461A1F246}"/>
              </a:ext>
            </a:extLst>
          </p:cNvPr>
          <p:cNvSpPr>
            <a:spLocks noGrp="1" noChangeArrowheads="1"/>
          </p:cNvSpPr>
          <p:nvPr>
            <p:ph type="body" idx="1"/>
          </p:nvPr>
        </p:nvSpPr>
        <p:spPr>
          <a:noFill/>
        </p:spPr>
        <p:txBody>
          <a:bodyPr/>
          <a:lstStyle/>
          <a:p>
            <a:pPr eaLnBrk="1" hangingPunct="1"/>
            <a:endParaRPr lang="en-US" altLang="en-US" b="1" dirty="0"/>
          </a:p>
        </p:txBody>
      </p:sp>
      <p:sp>
        <p:nvSpPr>
          <p:cNvPr id="2" name="Date Placeholder 1">
            <a:extLst>
              <a:ext uri="{FF2B5EF4-FFF2-40B4-BE49-F238E27FC236}">
                <a16:creationId xmlns:a16="http://schemas.microsoft.com/office/drawing/2014/main" id="{AEE63E64-3EBB-4086-AACA-DBE74201B1D5}"/>
              </a:ext>
            </a:extLst>
          </p:cNvPr>
          <p:cNvSpPr>
            <a:spLocks noGrp="1"/>
          </p:cNvSpPr>
          <p:nvPr>
            <p:ph type="dt" idx="1"/>
          </p:nvPr>
        </p:nvSpPr>
        <p:spPr/>
        <p:txBody>
          <a:bodyPr/>
          <a:lstStyle/>
          <a:p>
            <a:pPr>
              <a:defRPr/>
            </a:pPr>
            <a:fld id="{1B56260C-8BFA-4092-8BB9-B1340E1E9B70}" type="datetime1">
              <a:rPr lang="en-US" smtClean="0"/>
              <a:t>2/25/2023</a:t>
            </a:fld>
            <a:endParaRPr lang="en-US" dirty="0"/>
          </a:p>
        </p:txBody>
      </p:sp>
      <p:sp>
        <p:nvSpPr>
          <p:cNvPr id="3" name="Header Placeholder 2">
            <a:extLst>
              <a:ext uri="{FF2B5EF4-FFF2-40B4-BE49-F238E27FC236}">
                <a16:creationId xmlns:a16="http://schemas.microsoft.com/office/drawing/2014/main" id="{F33D8AA4-974D-4208-B733-BBDCA2367627}"/>
              </a:ext>
            </a:extLst>
          </p:cNvPr>
          <p:cNvSpPr>
            <a:spLocks noGrp="1"/>
          </p:cNvSpPr>
          <p:nvPr>
            <p:ph type="hdr" sz="quarter"/>
          </p:nvPr>
        </p:nvSpPr>
        <p:spPr/>
        <p:txBody>
          <a:bodyPr/>
          <a:lstStyle/>
          <a:p>
            <a:pPr>
              <a:defRPr/>
            </a:pPr>
            <a:r>
              <a:rPr lang="en-US" dirty="0"/>
              <a:t>CTAS CCFO 2021-2022 Program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a:extLst>
              <a:ext uri="{FF2B5EF4-FFF2-40B4-BE49-F238E27FC236}">
                <a16:creationId xmlns:a16="http://schemas.microsoft.com/office/drawing/2014/main" id="{87693789-E41A-9641-A14E-2BD455EB7D4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83836" indent="-301349">
              <a:defRPr>
                <a:solidFill>
                  <a:schemeClr val="tx1"/>
                </a:solidFill>
                <a:latin typeface="Arial" panose="020B0604020202020204" pitchFamily="34" charset="0"/>
              </a:defRPr>
            </a:lvl2pPr>
            <a:lvl3pPr marL="1207042" indent="-240420">
              <a:defRPr>
                <a:solidFill>
                  <a:schemeClr val="tx1"/>
                </a:solidFill>
                <a:latin typeface="Arial" panose="020B0604020202020204" pitchFamily="34" charset="0"/>
              </a:defRPr>
            </a:lvl3pPr>
            <a:lvl4pPr marL="1689528" indent="-240420">
              <a:defRPr>
                <a:solidFill>
                  <a:schemeClr val="tx1"/>
                </a:solidFill>
                <a:latin typeface="Arial" panose="020B0604020202020204" pitchFamily="34" charset="0"/>
              </a:defRPr>
            </a:lvl4pPr>
            <a:lvl5pPr marL="2173662" indent="-240420">
              <a:defRPr>
                <a:solidFill>
                  <a:schemeClr val="tx1"/>
                </a:solidFill>
                <a:latin typeface="Arial" panose="020B0604020202020204" pitchFamily="34" charset="0"/>
              </a:defRPr>
            </a:lvl5pPr>
            <a:lvl6pPr marL="2647916" indent="-240420" eaLnBrk="0" fontAlgn="base" hangingPunct="0">
              <a:spcBef>
                <a:spcPct val="0"/>
              </a:spcBef>
              <a:spcAft>
                <a:spcPct val="0"/>
              </a:spcAft>
              <a:defRPr>
                <a:solidFill>
                  <a:schemeClr val="tx1"/>
                </a:solidFill>
                <a:latin typeface="Arial" panose="020B0604020202020204" pitchFamily="34" charset="0"/>
              </a:defRPr>
            </a:lvl6pPr>
            <a:lvl7pPr marL="3122169" indent="-240420" eaLnBrk="0" fontAlgn="base" hangingPunct="0">
              <a:spcBef>
                <a:spcPct val="0"/>
              </a:spcBef>
              <a:spcAft>
                <a:spcPct val="0"/>
              </a:spcAft>
              <a:defRPr>
                <a:solidFill>
                  <a:schemeClr val="tx1"/>
                </a:solidFill>
                <a:latin typeface="Arial" panose="020B0604020202020204" pitchFamily="34" charset="0"/>
              </a:defRPr>
            </a:lvl7pPr>
            <a:lvl8pPr marL="3596423" indent="-240420" eaLnBrk="0" fontAlgn="base" hangingPunct="0">
              <a:spcBef>
                <a:spcPct val="0"/>
              </a:spcBef>
              <a:spcAft>
                <a:spcPct val="0"/>
              </a:spcAft>
              <a:defRPr>
                <a:solidFill>
                  <a:schemeClr val="tx1"/>
                </a:solidFill>
                <a:latin typeface="Arial" panose="020B0604020202020204" pitchFamily="34" charset="0"/>
              </a:defRPr>
            </a:lvl8pPr>
            <a:lvl9pPr marL="4070676" indent="-240420" eaLnBrk="0" fontAlgn="base" hangingPunct="0">
              <a:spcBef>
                <a:spcPct val="0"/>
              </a:spcBef>
              <a:spcAft>
                <a:spcPct val="0"/>
              </a:spcAft>
              <a:defRPr>
                <a:solidFill>
                  <a:schemeClr val="tx1"/>
                </a:solidFill>
                <a:latin typeface="Arial" panose="020B0604020202020204" pitchFamily="34" charset="0"/>
              </a:defRPr>
            </a:lvl9pPr>
          </a:lstStyle>
          <a:p>
            <a:fld id="{6BF8A3C2-F519-E74D-B4DC-6098C8A92C6D}" type="slidenum">
              <a:rPr lang="en-US" altLang="en-US">
                <a:latin typeface="Verdana" panose="020B0604030504040204" pitchFamily="34" charset="0"/>
              </a:rPr>
              <a:pPr/>
              <a:t>28</a:t>
            </a:fld>
            <a:endParaRPr lang="en-US" altLang="en-US" dirty="0">
              <a:latin typeface="Verdana" panose="020B0604030504040204" pitchFamily="34" charset="0"/>
            </a:endParaRPr>
          </a:p>
        </p:txBody>
      </p:sp>
      <p:sp>
        <p:nvSpPr>
          <p:cNvPr id="245763" name="Rectangle 2">
            <a:extLst>
              <a:ext uri="{FF2B5EF4-FFF2-40B4-BE49-F238E27FC236}">
                <a16:creationId xmlns:a16="http://schemas.microsoft.com/office/drawing/2014/main" id="{971D9F23-0A15-7743-A47D-926229E7463C}"/>
              </a:ext>
            </a:extLst>
          </p:cNvPr>
          <p:cNvSpPr>
            <a:spLocks noGrp="1" noRot="1" noChangeAspect="1" noChangeArrowheads="1" noTextEdit="1"/>
          </p:cNvSpPr>
          <p:nvPr>
            <p:ph type="sldImg"/>
          </p:nvPr>
        </p:nvSpPr>
        <p:spPr>
          <a:xfrm>
            <a:off x="457200" y="719138"/>
            <a:ext cx="6402388" cy="3600450"/>
          </a:xfrm>
          <a:ln/>
        </p:spPr>
      </p:sp>
      <p:sp>
        <p:nvSpPr>
          <p:cNvPr id="245764" name="Rectangle 3">
            <a:extLst>
              <a:ext uri="{FF2B5EF4-FFF2-40B4-BE49-F238E27FC236}">
                <a16:creationId xmlns:a16="http://schemas.microsoft.com/office/drawing/2014/main" id="{796EA2DB-697B-1D4B-9CF7-6AE7E3F4B6DB}"/>
              </a:ext>
            </a:extLst>
          </p:cNvPr>
          <p:cNvSpPr>
            <a:spLocks noGrp="1" noChangeArrowheads="1"/>
          </p:cNvSpPr>
          <p:nvPr>
            <p:ph type="body" idx="1"/>
          </p:nvPr>
        </p:nvSpPr>
        <p:spPr>
          <a:noFill/>
        </p:spPr>
        <p:txBody>
          <a:bodyPr/>
          <a:lstStyle/>
          <a:p>
            <a:pPr algn="just">
              <a:lnSpc>
                <a:spcPct val="115000"/>
              </a:lnSpc>
              <a:spcBef>
                <a:spcPts val="0"/>
              </a:spcBef>
              <a:spcAft>
                <a:spcPts val="0"/>
              </a:spcAft>
            </a:pPr>
            <a:r>
              <a:rPr lang="en-US" altLang="en-US" b="1" dirty="0"/>
              <a:t>Question 24:  </a:t>
            </a:r>
            <a:r>
              <a:rPr lang="en-US" sz="1100" b="1" dirty="0">
                <a:latin typeface="Calibri" panose="020F0502020204030204" pitchFamily="34" charset="0"/>
                <a:ea typeface="Times New Roman" panose="02020603050405020304" pitchFamily="18" charset="0"/>
                <a:cs typeface="Times New Roman" panose="02020603050405020304" pitchFamily="18" charset="0"/>
              </a:rPr>
              <a:t>Emergencies exist when there is a threat to health, welfare, or safety of the citizens and/or property.</a:t>
            </a:r>
            <a:endParaRPr lang="en-US" sz="1100" b="1" dirty="0">
              <a:latin typeface="Calibri" panose="020F0502020204030204" pitchFamily="34" charset="0"/>
              <a:ea typeface="Calibri" panose="020F0502020204030204" pitchFamily="34" charset="0"/>
              <a:cs typeface="Times New Roman" panose="02020603050405020304" pitchFamily="18" charset="0"/>
            </a:endParaRPr>
          </a:p>
          <a:p>
            <a:pPr marL="474254" algn="just">
              <a:lnSpc>
                <a:spcPct val="115000"/>
              </a:lnSpc>
              <a:spcBef>
                <a:spcPts val="0"/>
              </a:spcBef>
              <a:spcAft>
                <a:spcPts val="0"/>
              </a:spcAft>
            </a:pPr>
            <a:r>
              <a:rPr lang="en-US" sz="1100" dirty="0">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70662" lvl="1" indent="-296408" algn="just">
              <a:lnSpc>
                <a:spcPct val="107000"/>
              </a:lnSpc>
              <a:spcBef>
                <a:spcPts val="0"/>
              </a:spcBef>
              <a:spcAft>
                <a:spcPts val="830"/>
              </a:spcAft>
              <a:buFont typeface="+mj-lt"/>
              <a:buAutoNum type="alphaLcPeriod"/>
            </a:pPr>
            <a:r>
              <a:rPr lang="en-US" sz="11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True</a:t>
            </a:r>
            <a:endParaRPr lang="en-US" sz="1100" b="1" dirty="0">
              <a:latin typeface="Calibri" panose="020F0502020204030204" pitchFamily="34" charset="0"/>
              <a:ea typeface="Calibri" panose="020F0502020204030204" pitchFamily="34" charset="0"/>
              <a:cs typeface="Times New Roman" panose="02020603050405020304" pitchFamily="18" charset="0"/>
            </a:endParaRPr>
          </a:p>
          <a:p>
            <a:pPr marL="770662" lvl="1" indent="-296408" algn="just">
              <a:lnSpc>
                <a:spcPct val="107000"/>
              </a:lnSpc>
              <a:spcBef>
                <a:spcPts val="0"/>
              </a:spcBef>
              <a:spcAft>
                <a:spcPts val="830"/>
              </a:spcAft>
              <a:buFont typeface="+mj-lt"/>
              <a:buAutoNum type="alphaLcPeriod"/>
            </a:pPr>
            <a:r>
              <a:rPr lang="en-US" sz="1100" dirty="0">
                <a:latin typeface="Calibri" panose="020F0502020204030204" pitchFamily="34" charset="0"/>
                <a:ea typeface="Calibri" panose="020F0502020204030204" pitchFamily="34" charset="0"/>
                <a:cs typeface="Times New Roman" panose="02020603050405020304" pitchFamily="18" charset="0"/>
              </a:rPr>
              <a:t>False</a:t>
            </a:r>
          </a:p>
          <a:p>
            <a:pPr eaLnBrk="1" hangingPunct="1"/>
            <a:endParaRPr lang="en-US" altLang="en-US" b="1" dirty="0"/>
          </a:p>
          <a:p>
            <a:pPr eaLnBrk="1" hangingPunct="1"/>
            <a:endParaRPr lang="en-US" altLang="en-US" b="1" dirty="0"/>
          </a:p>
          <a:p>
            <a:pPr eaLnBrk="1" hangingPunct="1"/>
            <a:r>
              <a:rPr lang="en-US" altLang="en-US" b="1" dirty="0"/>
              <a:t>Poor planning examples</a:t>
            </a:r>
          </a:p>
          <a:p>
            <a:pPr defTabSz="948507" eaLnBrk="1" hangingPunct="1">
              <a:defRPr/>
            </a:pPr>
            <a:r>
              <a:rPr lang="en-US" altLang="en-US" dirty="0"/>
              <a:t>Although poor planning, overlooked requirements, inaccurate usage history, or inadequate forecasting may cause “emergency situations” and the need for expedited purchasing, </a:t>
            </a:r>
            <a:r>
              <a:rPr lang="en-US" altLang="en-US" u="sng" dirty="0"/>
              <a:t>these are not bona fide emergencies </a:t>
            </a:r>
            <a:r>
              <a:rPr lang="en-US" altLang="en-US" dirty="0"/>
              <a:t>but poor management.</a:t>
            </a:r>
          </a:p>
          <a:p>
            <a:pPr eaLnBrk="1" hangingPunct="1"/>
            <a:endParaRPr lang="en-US" altLang="en-US" b="1" dirty="0"/>
          </a:p>
          <a:p>
            <a:pPr eaLnBrk="1" hangingPunct="1"/>
            <a:r>
              <a:rPr lang="en-US" altLang="en-US" b="1" dirty="0"/>
              <a:t>Repairing an AC unit for years and then it finally goes out?</a:t>
            </a:r>
          </a:p>
          <a:p>
            <a:pPr eaLnBrk="1" hangingPunct="1"/>
            <a:endParaRPr lang="en-US" altLang="en-US" b="1" dirty="0"/>
          </a:p>
          <a:p>
            <a:pPr eaLnBrk="1" hangingPunct="1"/>
            <a:r>
              <a:rPr lang="en-US" altLang="en-US" b="1" dirty="0"/>
              <a:t>Ask the class a few scenarios</a:t>
            </a:r>
            <a:endParaRPr lang="en-US" altLang="en-US" dirty="0"/>
          </a:p>
          <a:p>
            <a:pPr eaLnBrk="1" hangingPunct="1"/>
            <a:endParaRPr lang="en-US" altLang="en-US" dirty="0"/>
          </a:p>
          <a:p>
            <a:pPr eaLnBrk="1" hangingPunct="1"/>
            <a:r>
              <a:rPr lang="en-US" altLang="en-US" dirty="0"/>
              <a:t>General Law – purchase reported back to Mayor’s office ASAP, Mayor reports to commission, 932</a:t>
            </a:r>
          </a:p>
          <a:p>
            <a:pPr eaLnBrk="1" hangingPunct="1"/>
            <a:endParaRPr lang="en-US" altLang="en-US" dirty="0"/>
          </a:p>
          <a:p>
            <a:pPr eaLnBrk="1" hangingPunct="1"/>
            <a:r>
              <a:rPr lang="en-US" altLang="en-US" dirty="0"/>
              <a:t>57 Act says department heads can only make emergency purchases when the purchasing office is closed</a:t>
            </a:r>
          </a:p>
          <a:p>
            <a:pPr eaLnBrk="1" hangingPunct="1"/>
            <a:endParaRPr lang="en-US" altLang="en-US" dirty="0"/>
          </a:p>
          <a:p>
            <a:pPr eaLnBrk="1" hangingPunct="1"/>
            <a:r>
              <a:rPr lang="en-US" altLang="en-US" dirty="0"/>
              <a:t>81 Act establish policy and procedures</a:t>
            </a:r>
          </a:p>
          <a:p>
            <a:pPr eaLnBrk="1" hangingPunct="1"/>
            <a:endParaRPr lang="en-US" altLang="en-US" dirty="0"/>
          </a:p>
          <a:p>
            <a:pPr eaLnBrk="1" hangingPunct="1"/>
            <a:r>
              <a:rPr lang="en-US" altLang="en-US" dirty="0"/>
              <a:t>Uniform Highway Law – also mentions emergency purchases.  Unforeseen expenses can be allowed. </a:t>
            </a:r>
          </a:p>
          <a:p>
            <a:pPr eaLnBrk="1" hangingPunct="1"/>
            <a:endParaRPr lang="en-US" altLang="en-US" dirty="0"/>
          </a:p>
          <a:p>
            <a:pPr eaLnBrk="1" hangingPunct="1"/>
            <a:r>
              <a:rPr lang="en-US" altLang="en-US" dirty="0"/>
              <a:t>Many counties have policies</a:t>
            </a:r>
          </a:p>
        </p:txBody>
      </p:sp>
      <p:sp>
        <p:nvSpPr>
          <p:cNvPr id="2" name="Date Placeholder 1">
            <a:extLst>
              <a:ext uri="{FF2B5EF4-FFF2-40B4-BE49-F238E27FC236}">
                <a16:creationId xmlns:a16="http://schemas.microsoft.com/office/drawing/2014/main" id="{6BDC3D23-83D2-4584-9279-D46901A40EF0}"/>
              </a:ext>
            </a:extLst>
          </p:cNvPr>
          <p:cNvSpPr>
            <a:spLocks noGrp="1"/>
          </p:cNvSpPr>
          <p:nvPr>
            <p:ph type="dt" idx="1"/>
          </p:nvPr>
        </p:nvSpPr>
        <p:spPr/>
        <p:txBody>
          <a:bodyPr/>
          <a:lstStyle/>
          <a:p>
            <a:pPr>
              <a:defRPr/>
            </a:pPr>
            <a:fld id="{5931222F-5044-4F71-92AC-034652581BAC}" type="datetime1">
              <a:rPr lang="en-US" smtClean="0"/>
              <a:t>2/25/2023</a:t>
            </a:fld>
            <a:endParaRPr lang="en-US" dirty="0"/>
          </a:p>
        </p:txBody>
      </p:sp>
      <p:sp>
        <p:nvSpPr>
          <p:cNvPr id="3" name="Header Placeholder 2">
            <a:extLst>
              <a:ext uri="{FF2B5EF4-FFF2-40B4-BE49-F238E27FC236}">
                <a16:creationId xmlns:a16="http://schemas.microsoft.com/office/drawing/2014/main" id="{D1826808-1101-4690-B232-1B497FE58C9F}"/>
              </a:ext>
            </a:extLst>
          </p:cNvPr>
          <p:cNvSpPr>
            <a:spLocks noGrp="1"/>
          </p:cNvSpPr>
          <p:nvPr>
            <p:ph type="hdr" sz="quarter"/>
          </p:nvPr>
        </p:nvSpPr>
        <p:spPr/>
        <p:txBody>
          <a:bodyPr/>
          <a:lstStyle/>
          <a:p>
            <a:pPr>
              <a:defRPr/>
            </a:pPr>
            <a:r>
              <a:rPr lang="en-US" dirty="0"/>
              <a:t>CTAS CCFO 2021-2022 Program</a:t>
            </a:r>
          </a:p>
        </p:txBody>
      </p:sp>
    </p:spTree>
    <p:extLst>
      <p:ext uri="{BB962C8B-B14F-4D97-AF65-F5344CB8AC3E}">
        <p14:creationId xmlns:p14="http://schemas.microsoft.com/office/powerpoint/2010/main" val="1747953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a:extLst>
              <a:ext uri="{FF2B5EF4-FFF2-40B4-BE49-F238E27FC236}">
                <a16:creationId xmlns:a16="http://schemas.microsoft.com/office/drawing/2014/main" id="{9BBB6569-A9E1-8748-9C9B-18DFD3A0E15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83836" indent="-301349">
              <a:defRPr>
                <a:solidFill>
                  <a:schemeClr val="tx1"/>
                </a:solidFill>
                <a:latin typeface="Arial" panose="020B0604020202020204" pitchFamily="34" charset="0"/>
              </a:defRPr>
            </a:lvl2pPr>
            <a:lvl3pPr marL="1207042" indent="-240420">
              <a:defRPr>
                <a:solidFill>
                  <a:schemeClr val="tx1"/>
                </a:solidFill>
                <a:latin typeface="Arial" panose="020B0604020202020204" pitchFamily="34" charset="0"/>
              </a:defRPr>
            </a:lvl3pPr>
            <a:lvl4pPr marL="1689528" indent="-240420">
              <a:defRPr>
                <a:solidFill>
                  <a:schemeClr val="tx1"/>
                </a:solidFill>
                <a:latin typeface="Arial" panose="020B0604020202020204" pitchFamily="34" charset="0"/>
              </a:defRPr>
            </a:lvl4pPr>
            <a:lvl5pPr marL="2173662" indent="-240420">
              <a:defRPr>
                <a:solidFill>
                  <a:schemeClr val="tx1"/>
                </a:solidFill>
                <a:latin typeface="Arial" panose="020B0604020202020204" pitchFamily="34" charset="0"/>
              </a:defRPr>
            </a:lvl5pPr>
            <a:lvl6pPr marL="2647916" indent="-240420" eaLnBrk="0" fontAlgn="base" hangingPunct="0">
              <a:spcBef>
                <a:spcPct val="0"/>
              </a:spcBef>
              <a:spcAft>
                <a:spcPct val="0"/>
              </a:spcAft>
              <a:defRPr>
                <a:solidFill>
                  <a:schemeClr val="tx1"/>
                </a:solidFill>
                <a:latin typeface="Arial" panose="020B0604020202020204" pitchFamily="34" charset="0"/>
              </a:defRPr>
            </a:lvl6pPr>
            <a:lvl7pPr marL="3122169" indent="-240420" eaLnBrk="0" fontAlgn="base" hangingPunct="0">
              <a:spcBef>
                <a:spcPct val="0"/>
              </a:spcBef>
              <a:spcAft>
                <a:spcPct val="0"/>
              </a:spcAft>
              <a:defRPr>
                <a:solidFill>
                  <a:schemeClr val="tx1"/>
                </a:solidFill>
                <a:latin typeface="Arial" panose="020B0604020202020204" pitchFamily="34" charset="0"/>
              </a:defRPr>
            </a:lvl7pPr>
            <a:lvl8pPr marL="3596423" indent="-240420" eaLnBrk="0" fontAlgn="base" hangingPunct="0">
              <a:spcBef>
                <a:spcPct val="0"/>
              </a:spcBef>
              <a:spcAft>
                <a:spcPct val="0"/>
              </a:spcAft>
              <a:defRPr>
                <a:solidFill>
                  <a:schemeClr val="tx1"/>
                </a:solidFill>
                <a:latin typeface="Arial" panose="020B0604020202020204" pitchFamily="34" charset="0"/>
              </a:defRPr>
            </a:lvl8pPr>
            <a:lvl9pPr marL="4070676" indent="-240420" eaLnBrk="0" fontAlgn="base" hangingPunct="0">
              <a:spcBef>
                <a:spcPct val="0"/>
              </a:spcBef>
              <a:spcAft>
                <a:spcPct val="0"/>
              </a:spcAft>
              <a:defRPr>
                <a:solidFill>
                  <a:schemeClr val="tx1"/>
                </a:solidFill>
                <a:latin typeface="Arial" panose="020B0604020202020204" pitchFamily="34" charset="0"/>
              </a:defRPr>
            </a:lvl9pPr>
          </a:lstStyle>
          <a:p>
            <a:fld id="{74AF691D-1751-594F-A41F-1F8C39779410}" type="slidenum">
              <a:rPr lang="en-US" altLang="en-US">
                <a:latin typeface="Verdana" panose="020B0604030504040204" pitchFamily="34" charset="0"/>
              </a:rPr>
              <a:pPr/>
              <a:t>29</a:t>
            </a:fld>
            <a:endParaRPr lang="en-US" altLang="en-US" dirty="0">
              <a:latin typeface="Verdana" panose="020B0604030504040204" pitchFamily="34" charset="0"/>
            </a:endParaRPr>
          </a:p>
        </p:txBody>
      </p:sp>
      <p:sp>
        <p:nvSpPr>
          <p:cNvPr id="247811" name="Rectangle 2">
            <a:extLst>
              <a:ext uri="{FF2B5EF4-FFF2-40B4-BE49-F238E27FC236}">
                <a16:creationId xmlns:a16="http://schemas.microsoft.com/office/drawing/2014/main" id="{551A1AC5-63ED-344C-A5A1-E7C6161C9F0D}"/>
              </a:ext>
            </a:extLst>
          </p:cNvPr>
          <p:cNvSpPr>
            <a:spLocks noGrp="1" noRot="1" noChangeAspect="1" noChangeArrowheads="1" noTextEdit="1"/>
          </p:cNvSpPr>
          <p:nvPr>
            <p:ph type="sldImg"/>
          </p:nvPr>
        </p:nvSpPr>
        <p:spPr>
          <a:xfrm>
            <a:off x="457200" y="719138"/>
            <a:ext cx="6402388" cy="3600450"/>
          </a:xfrm>
          <a:ln/>
        </p:spPr>
      </p:sp>
      <p:sp>
        <p:nvSpPr>
          <p:cNvPr id="247812" name="Rectangle 3">
            <a:extLst>
              <a:ext uri="{FF2B5EF4-FFF2-40B4-BE49-F238E27FC236}">
                <a16:creationId xmlns:a16="http://schemas.microsoft.com/office/drawing/2014/main" id="{8E6EF15F-2E74-514F-AC3E-F735B3B232C8}"/>
              </a:ext>
            </a:extLst>
          </p:cNvPr>
          <p:cNvSpPr>
            <a:spLocks noGrp="1" noChangeArrowheads="1"/>
          </p:cNvSpPr>
          <p:nvPr>
            <p:ph type="body" idx="1"/>
          </p:nvPr>
        </p:nvSpPr>
        <p:spPr>
          <a:noFill/>
        </p:spPr>
        <p:txBody>
          <a:bodyPr/>
          <a:lstStyle/>
          <a:p>
            <a:pPr eaLnBrk="1" hangingPunct="1"/>
            <a:r>
              <a:rPr lang="en-US" altLang="en-US" dirty="0"/>
              <a:t>Knoxville Community Development Corporation</a:t>
            </a:r>
          </a:p>
          <a:p>
            <a:pPr eaLnBrk="1" hangingPunct="1"/>
            <a:endParaRPr lang="en-US" altLang="en-US" dirty="0"/>
          </a:p>
          <a:p>
            <a:pPr eaLnBrk="1" hangingPunct="1"/>
            <a:r>
              <a:rPr lang="en-US" altLang="en-US" dirty="0"/>
              <a:t>Blount Co. BIS example, Microsoft or LGDPC software upgrades</a:t>
            </a:r>
          </a:p>
          <a:p>
            <a:pPr eaLnBrk="1" hangingPunct="1"/>
            <a:endParaRPr lang="en-US" altLang="en-US" dirty="0"/>
          </a:p>
          <a:p>
            <a:pPr eaLnBrk="1" hangingPunct="1"/>
            <a:r>
              <a:rPr lang="en-US" altLang="en-US" dirty="0"/>
              <a:t>Sample written justification, print copies</a:t>
            </a:r>
          </a:p>
          <a:p>
            <a:pPr eaLnBrk="1" hangingPunct="1"/>
            <a:endParaRPr lang="en-US" altLang="en-US" dirty="0"/>
          </a:p>
        </p:txBody>
      </p:sp>
      <p:sp>
        <p:nvSpPr>
          <p:cNvPr id="2" name="Date Placeholder 1">
            <a:extLst>
              <a:ext uri="{FF2B5EF4-FFF2-40B4-BE49-F238E27FC236}">
                <a16:creationId xmlns:a16="http://schemas.microsoft.com/office/drawing/2014/main" id="{76E92DFE-4A6B-4F1A-9F97-19A037ED2081}"/>
              </a:ext>
            </a:extLst>
          </p:cNvPr>
          <p:cNvSpPr>
            <a:spLocks noGrp="1"/>
          </p:cNvSpPr>
          <p:nvPr>
            <p:ph type="dt" idx="1"/>
          </p:nvPr>
        </p:nvSpPr>
        <p:spPr/>
        <p:txBody>
          <a:bodyPr/>
          <a:lstStyle/>
          <a:p>
            <a:pPr>
              <a:defRPr/>
            </a:pPr>
            <a:fld id="{E404C911-077D-4DCE-80E1-231C6FE1849D}" type="datetime1">
              <a:rPr lang="en-US" smtClean="0"/>
              <a:t>2/25/2023</a:t>
            </a:fld>
            <a:endParaRPr lang="en-US" dirty="0"/>
          </a:p>
        </p:txBody>
      </p:sp>
      <p:sp>
        <p:nvSpPr>
          <p:cNvPr id="3" name="Header Placeholder 2">
            <a:extLst>
              <a:ext uri="{FF2B5EF4-FFF2-40B4-BE49-F238E27FC236}">
                <a16:creationId xmlns:a16="http://schemas.microsoft.com/office/drawing/2014/main" id="{FCE4527E-03C6-4691-9BCB-7C6DA868F9CE}"/>
              </a:ext>
            </a:extLst>
          </p:cNvPr>
          <p:cNvSpPr>
            <a:spLocks noGrp="1"/>
          </p:cNvSpPr>
          <p:nvPr>
            <p:ph type="hdr" sz="quarter"/>
          </p:nvPr>
        </p:nvSpPr>
        <p:spPr/>
        <p:txBody>
          <a:bodyPr/>
          <a:lstStyle/>
          <a:p>
            <a:pPr>
              <a:defRPr/>
            </a:pPr>
            <a:r>
              <a:rPr lang="en-US" dirty="0"/>
              <a:t>CTAS CCFO 2021-2022 Program</a:t>
            </a:r>
          </a:p>
        </p:txBody>
      </p:sp>
    </p:spTree>
    <p:extLst>
      <p:ext uri="{BB962C8B-B14F-4D97-AF65-F5344CB8AC3E}">
        <p14:creationId xmlns:p14="http://schemas.microsoft.com/office/powerpoint/2010/main" val="215552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CTAS CCFO 2021-2022 Program</a:t>
            </a:r>
          </a:p>
        </p:txBody>
      </p:sp>
      <p:sp>
        <p:nvSpPr>
          <p:cNvPr id="5" name="Date Placeholder 4"/>
          <p:cNvSpPr>
            <a:spLocks noGrp="1"/>
          </p:cNvSpPr>
          <p:nvPr>
            <p:ph type="dt" idx="1"/>
          </p:nvPr>
        </p:nvSpPr>
        <p:spPr/>
        <p:txBody>
          <a:bodyPr/>
          <a:lstStyle/>
          <a:p>
            <a:pPr>
              <a:defRPr/>
            </a:pPr>
            <a:fld id="{1918D03B-475C-436F-8B4C-978C0BF99FA3}" type="datetime1">
              <a:rPr lang="en-US" smtClean="0"/>
              <a:t>2/25/2023</a:t>
            </a:fld>
            <a:endParaRPr lang="en-US" dirty="0"/>
          </a:p>
        </p:txBody>
      </p:sp>
      <p:sp>
        <p:nvSpPr>
          <p:cNvPr id="6" name="Slide Number Placeholder 5"/>
          <p:cNvSpPr>
            <a:spLocks noGrp="1"/>
          </p:cNvSpPr>
          <p:nvPr>
            <p:ph type="sldNum" sz="quarter" idx="5"/>
          </p:nvPr>
        </p:nvSpPr>
        <p:spPr/>
        <p:txBody>
          <a:bodyPr/>
          <a:lstStyle/>
          <a:p>
            <a:fld id="{CD0A54F8-21DF-9249-B916-944F35999388}" type="slidenum">
              <a:rPr lang="en-US" altLang="en-US" smtClean="0"/>
              <a:pPr/>
              <a:t>2</a:t>
            </a:fld>
            <a:endParaRPr lang="en-US" altLang="en-US" dirty="0"/>
          </a:p>
        </p:txBody>
      </p:sp>
    </p:spTree>
    <p:extLst>
      <p:ext uri="{BB962C8B-B14F-4D97-AF65-F5344CB8AC3E}">
        <p14:creationId xmlns:p14="http://schemas.microsoft.com/office/powerpoint/2010/main" val="1664388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CTAS CCFO 2021-2022 Program</a:t>
            </a:r>
          </a:p>
        </p:txBody>
      </p:sp>
      <p:sp>
        <p:nvSpPr>
          <p:cNvPr id="5" name="Date Placeholder 4"/>
          <p:cNvSpPr>
            <a:spLocks noGrp="1"/>
          </p:cNvSpPr>
          <p:nvPr>
            <p:ph type="dt" idx="1"/>
          </p:nvPr>
        </p:nvSpPr>
        <p:spPr/>
        <p:txBody>
          <a:bodyPr/>
          <a:lstStyle/>
          <a:p>
            <a:pPr>
              <a:defRPr/>
            </a:pPr>
            <a:fld id="{1918D03B-475C-436F-8B4C-978C0BF99FA3}" type="datetime1">
              <a:rPr lang="en-US" smtClean="0"/>
              <a:t>2/25/2023</a:t>
            </a:fld>
            <a:endParaRPr lang="en-US" dirty="0"/>
          </a:p>
        </p:txBody>
      </p:sp>
      <p:sp>
        <p:nvSpPr>
          <p:cNvPr id="6" name="Slide Number Placeholder 5"/>
          <p:cNvSpPr>
            <a:spLocks noGrp="1"/>
          </p:cNvSpPr>
          <p:nvPr>
            <p:ph type="sldNum" sz="quarter" idx="5"/>
          </p:nvPr>
        </p:nvSpPr>
        <p:spPr/>
        <p:txBody>
          <a:bodyPr/>
          <a:lstStyle/>
          <a:p>
            <a:fld id="{CD0A54F8-21DF-9249-B916-944F35999388}" type="slidenum">
              <a:rPr lang="en-US" altLang="en-US" smtClean="0"/>
              <a:pPr/>
              <a:t>32</a:t>
            </a:fld>
            <a:endParaRPr lang="en-US" altLang="en-US" dirty="0"/>
          </a:p>
        </p:txBody>
      </p:sp>
    </p:spTree>
    <p:extLst>
      <p:ext uri="{BB962C8B-B14F-4D97-AF65-F5344CB8AC3E}">
        <p14:creationId xmlns:p14="http://schemas.microsoft.com/office/powerpoint/2010/main" val="920199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a:extLst>
              <a:ext uri="{FF2B5EF4-FFF2-40B4-BE49-F238E27FC236}">
                <a16:creationId xmlns:a16="http://schemas.microsoft.com/office/drawing/2014/main" id="{256C7394-A409-4446-B1E6-6AF0865D81CA}"/>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83836" indent="-301349">
              <a:defRPr>
                <a:solidFill>
                  <a:schemeClr val="tx1"/>
                </a:solidFill>
                <a:latin typeface="Arial" panose="020B0604020202020204" pitchFamily="34" charset="0"/>
              </a:defRPr>
            </a:lvl2pPr>
            <a:lvl3pPr marL="1207042" indent="-240420">
              <a:defRPr>
                <a:solidFill>
                  <a:schemeClr val="tx1"/>
                </a:solidFill>
                <a:latin typeface="Arial" panose="020B0604020202020204" pitchFamily="34" charset="0"/>
              </a:defRPr>
            </a:lvl3pPr>
            <a:lvl4pPr marL="1689528" indent="-240420">
              <a:defRPr>
                <a:solidFill>
                  <a:schemeClr val="tx1"/>
                </a:solidFill>
                <a:latin typeface="Arial" panose="020B0604020202020204" pitchFamily="34" charset="0"/>
              </a:defRPr>
            </a:lvl4pPr>
            <a:lvl5pPr marL="2173662" indent="-240420">
              <a:defRPr>
                <a:solidFill>
                  <a:schemeClr val="tx1"/>
                </a:solidFill>
                <a:latin typeface="Arial" panose="020B0604020202020204" pitchFamily="34" charset="0"/>
              </a:defRPr>
            </a:lvl5pPr>
            <a:lvl6pPr marL="2647916" indent="-240420" eaLnBrk="0" fontAlgn="base" hangingPunct="0">
              <a:spcBef>
                <a:spcPct val="0"/>
              </a:spcBef>
              <a:spcAft>
                <a:spcPct val="0"/>
              </a:spcAft>
              <a:defRPr>
                <a:solidFill>
                  <a:schemeClr val="tx1"/>
                </a:solidFill>
                <a:latin typeface="Arial" panose="020B0604020202020204" pitchFamily="34" charset="0"/>
              </a:defRPr>
            </a:lvl6pPr>
            <a:lvl7pPr marL="3122169" indent="-240420" eaLnBrk="0" fontAlgn="base" hangingPunct="0">
              <a:spcBef>
                <a:spcPct val="0"/>
              </a:spcBef>
              <a:spcAft>
                <a:spcPct val="0"/>
              </a:spcAft>
              <a:defRPr>
                <a:solidFill>
                  <a:schemeClr val="tx1"/>
                </a:solidFill>
                <a:latin typeface="Arial" panose="020B0604020202020204" pitchFamily="34" charset="0"/>
              </a:defRPr>
            </a:lvl7pPr>
            <a:lvl8pPr marL="3596423" indent="-240420" eaLnBrk="0" fontAlgn="base" hangingPunct="0">
              <a:spcBef>
                <a:spcPct val="0"/>
              </a:spcBef>
              <a:spcAft>
                <a:spcPct val="0"/>
              </a:spcAft>
              <a:defRPr>
                <a:solidFill>
                  <a:schemeClr val="tx1"/>
                </a:solidFill>
                <a:latin typeface="Arial" panose="020B0604020202020204" pitchFamily="34" charset="0"/>
              </a:defRPr>
            </a:lvl8pPr>
            <a:lvl9pPr marL="4070676" indent="-240420" eaLnBrk="0" fontAlgn="base" hangingPunct="0">
              <a:spcBef>
                <a:spcPct val="0"/>
              </a:spcBef>
              <a:spcAft>
                <a:spcPct val="0"/>
              </a:spcAft>
              <a:defRPr>
                <a:solidFill>
                  <a:schemeClr val="tx1"/>
                </a:solidFill>
                <a:latin typeface="Arial" panose="020B0604020202020204" pitchFamily="34" charset="0"/>
              </a:defRPr>
            </a:lvl9pPr>
          </a:lstStyle>
          <a:p>
            <a:fld id="{B9A8FC1D-70F6-5E48-8B91-D4FC51522545}" type="slidenum">
              <a:rPr lang="en-US" altLang="en-US">
                <a:latin typeface="Verdana" panose="020B0604030504040204" pitchFamily="34" charset="0"/>
              </a:rPr>
              <a:pPr/>
              <a:t>33</a:t>
            </a:fld>
            <a:endParaRPr lang="en-US" altLang="en-US" dirty="0">
              <a:latin typeface="Verdana" panose="020B0604030504040204" pitchFamily="34" charset="0"/>
            </a:endParaRPr>
          </a:p>
        </p:txBody>
      </p:sp>
      <p:sp>
        <p:nvSpPr>
          <p:cNvPr id="260099" name="Rectangle 2">
            <a:extLst>
              <a:ext uri="{FF2B5EF4-FFF2-40B4-BE49-F238E27FC236}">
                <a16:creationId xmlns:a16="http://schemas.microsoft.com/office/drawing/2014/main" id="{FF494F89-D8ED-9745-B972-08DD0BB6D45E}"/>
              </a:ext>
            </a:extLst>
          </p:cNvPr>
          <p:cNvSpPr>
            <a:spLocks noGrp="1" noRot="1" noChangeAspect="1" noChangeArrowheads="1" noTextEdit="1"/>
          </p:cNvSpPr>
          <p:nvPr>
            <p:ph type="sldImg"/>
          </p:nvPr>
        </p:nvSpPr>
        <p:spPr>
          <a:xfrm>
            <a:off x="457200" y="719138"/>
            <a:ext cx="6402388" cy="3600450"/>
          </a:xfrm>
          <a:ln/>
        </p:spPr>
      </p:sp>
      <p:sp>
        <p:nvSpPr>
          <p:cNvPr id="260100" name="Rectangle 3">
            <a:extLst>
              <a:ext uri="{FF2B5EF4-FFF2-40B4-BE49-F238E27FC236}">
                <a16:creationId xmlns:a16="http://schemas.microsoft.com/office/drawing/2014/main" id="{2BA8ECC1-6825-1643-9655-EDFA0198AAE3}"/>
              </a:ext>
            </a:extLst>
          </p:cNvPr>
          <p:cNvSpPr>
            <a:spLocks noGrp="1" noChangeArrowheads="1"/>
          </p:cNvSpPr>
          <p:nvPr>
            <p:ph type="body" idx="1"/>
          </p:nvPr>
        </p:nvSpPr>
        <p:spPr>
          <a:noFill/>
        </p:spPr>
        <p:txBody>
          <a:bodyPr/>
          <a:lstStyle/>
          <a:p>
            <a:pPr eaLnBrk="1" hangingPunct="1"/>
            <a:r>
              <a:rPr lang="en-US" altLang="en-US" b="1" dirty="0"/>
              <a:t>eLi examples</a:t>
            </a:r>
          </a:p>
          <a:p>
            <a:pPr eaLnBrk="1" hangingPunct="1"/>
            <a:endParaRPr lang="en-US" altLang="en-US" dirty="0"/>
          </a:p>
          <a:p>
            <a:pPr eaLnBrk="1" hangingPunct="1"/>
            <a:r>
              <a:rPr lang="en-US" altLang="en-US" dirty="0"/>
              <a:t>Documentation on the transfer with another government entity</a:t>
            </a:r>
          </a:p>
          <a:p>
            <a:pPr eaLnBrk="1" hangingPunct="1"/>
            <a:endParaRPr lang="en-US" altLang="en-US" dirty="0"/>
          </a:p>
          <a:p>
            <a:pPr eaLnBrk="1" hangingPunct="1"/>
            <a:r>
              <a:rPr lang="en-US" altLang="en-US" dirty="0"/>
              <a:t>Trading vehicles</a:t>
            </a:r>
          </a:p>
          <a:p>
            <a:pPr eaLnBrk="1" hangingPunct="1"/>
            <a:endParaRPr lang="en-US" altLang="en-US" dirty="0"/>
          </a:p>
          <a:p>
            <a:pPr eaLnBrk="1" hangingPunct="1"/>
            <a:endParaRPr lang="en-US" altLang="en-US" dirty="0"/>
          </a:p>
        </p:txBody>
      </p:sp>
      <p:sp>
        <p:nvSpPr>
          <p:cNvPr id="2" name="Date Placeholder 1">
            <a:extLst>
              <a:ext uri="{FF2B5EF4-FFF2-40B4-BE49-F238E27FC236}">
                <a16:creationId xmlns:a16="http://schemas.microsoft.com/office/drawing/2014/main" id="{BF806B01-5B9B-4A05-B402-65F850073DBD}"/>
              </a:ext>
            </a:extLst>
          </p:cNvPr>
          <p:cNvSpPr>
            <a:spLocks noGrp="1"/>
          </p:cNvSpPr>
          <p:nvPr>
            <p:ph type="dt" idx="1"/>
          </p:nvPr>
        </p:nvSpPr>
        <p:spPr/>
        <p:txBody>
          <a:bodyPr/>
          <a:lstStyle/>
          <a:p>
            <a:pPr>
              <a:defRPr/>
            </a:pPr>
            <a:fld id="{C7AB33E0-D496-4256-A5DC-196F08D1BE4D}" type="datetime1">
              <a:rPr lang="en-US" smtClean="0"/>
              <a:t>2/25/2023</a:t>
            </a:fld>
            <a:endParaRPr lang="en-US" dirty="0"/>
          </a:p>
        </p:txBody>
      </p:sp>
      <p:sp>
        <p:nvSpPr>
          <p:cNvPr id="3" name="Header Placeholder 2">
            <a:extLst>
              <a:ext uri="{FF2B5EF4-FFF2-40B4-BE49-F238E27FC236}">
                <a16:creationId xmlns:a16="http://schemas.microsoft.com/office/drawing/2014/main" id="{1BC03E52-6E81-45AB-AC01-A019A0F13960}"/>
              </a:ext>
            </a:extLst>
          </p:cNvPr>
          <p:cNvSpPr>
            <a:spLocks noGrp="1"/>
          </p:cNvSpPr>
          <p:nvPr>
            <p:ph type="hdr" sz="quarter"/>
          </p:nvPr>
        </p:nvSpPr>
        <p:spPr/>
        <p:txBody>
          <a:bodyPr/>
          <a:lstStyle/>
          <a:p>
            <a:pPr>
              <a:defRPr/>
            </a:pPr>
            <a:r>
              <a:rPr lang="en-US" dirty="0"/>
              <a:t>CTAS CCFO 2021-2022 Program</a:t>
            </a:r>
          </a:p>
        </p:txBody>
      </p:sp>
    </p:spTree>
    <p:extLst>
      <p:ext uri="{BB962C8B-B14F-4D97-AF65-F5344CB8AC3E}">
        <p14:creationId xmlns:p14="http://schemas.microsoft.com/office/powerpoint/2010/main" val="2996852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CTAS CCFO 2021-2022 Program</a:t>
            </a:r>
          </a:p>
        </p:txBody>
      </p:sp>
      <p:sp>
        <p:nvSpPr>
          <p:cNvPr id="5" name="Date Placeholder 4"/>
          <p:cNvSpPr>
            <a:spLocks noGrp="1"/>
          </p:cNvSpPr>
          <p:nvPr>
            <p:ph type="dt" idx="1"/>
          </p:nvPr>
        </p:nvSpPr>
        <p:spPr/>
        <p:txBody>
          <a:bodyPr/>
          <a:lstStyle/>
          <a:p>
            <a:pPr>
              <a:defRPr/>
            </a:pPr>
            <a:fld id="{1918D03B-475C-436F-8B4C-978C0BF99FA3}" type="datetime1">
              <a:rPr lang="en-US" smtClean="0"/>
              <a:t>2/25/2023</a:t>
            </a:fld>
            <a:endParaRPr lang="en-US" dirty="0"/>
          </a:p>
        </p:txBody>
      </p:sp>
      <p:sp>
        <p:nvSpPr>
          <p:cNvPr id="6" name="Slide Number Placeholder 5"/>
          <p:cNvSpPr>
            <a:spLocks noGrp="1"/>
          </p:cNvSpPr>
          <p:nvPr>
            <p:ph type="sldNum" sz="quarter" idx="5"/>
          </p:nvPr>
        </p:nvSpPr>
        <p:spPr/>
        <p:txBody>
          <a:bodyPr/>
          <a:lstStyle/>
          <a:p>
            <a:fld id="{CD0A54F8-21DF-9249-B916-944F35999388}" type="slidenum">
              <a:rPr lang="en-US" altLang="en-US" smtClean="0"/>
              <a:pPr/>
              <a:t>34</a:t>
            </a:fld>
            <a:endParaRPr lang="en-US" altLang="en-US" dirty="0"/>
          </a:p>
        </p:txBody>
      </p:sp>
    </p:spTree>
    <p:extLst>
      <p:ext uri="{BB962C8B-B14F-4D97-AF65-F5344CB8AC3E}">
        <p14:creationId xmlns:p14="http://schemas.microsoft.com/office/powerpoint/2010/main" val="744681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CTAS CCFO 2021-2022 Program</a:t>
            </a:r>
          </a:p>
        </p:txBody>
      </p:sp>
      <p:sp>
        <p:nvSpPr>
          <p:cNvPr id="5" name="Date Placeholder 4"/>
          <p:cNvSpPr>
            <a:spLocks noGrp="1"/>
          </p:cNvSpPr>
          <p:nvPr>
            <p:ph type="dt" idx="1"/>
          </p:nvPr>
        </p:nvSpPr>
        <p:spPr/>
        <p:txBody>
          <a:bodyPr/>
          <a:lstStyle/>
          <a:p>
            <a:pPr>
              <a:defRPr/>
            </a:pPr>
            <a:fld id="{1918D03B-475C-436F-8B4C-978C0BF99FA3}" type="datetime1">
              <a:rPr lang="en-US" smtClean="0"/>
              <a:t>2/25/2023</a:t>
            </a:fld>
            <a:endParaRPr lang="en-US" dirty="0"/>
          </a:p>
        </p:txBody>
      </p:sp>
      <p:sp>
        <p:nvSpPr>
          <p:cNvPr id="6" name="Slide Number Placeholder 5"/>
          <p:cNvSpPr>
            <a:spLocks noGrp="1"/>
          </p:cNvSpPr>
          <p:nvPr>
            <p:ph type="sldNum" sz="quarter" idx="5"/>
          </p:nvPr>
        </p:nvSpPr>
        <p:spPr/>
        <p:txBody>
          <a:bodyPr/>
          <a:lstStyle/>
          <a:p>
            <a:fld id="{CD0A54F8-21DF-9249-B916-944F35999388}" type="slidenum">
              <a:rPr lang="en-US" altLang="en-US" smtClean="0"/>
              <a:pPr/>
              <a:t>3</a:t>
            </a:fld>
            <a:endParaRPr lang="en-US" altLang="en-US" dirty="0"/>
          </a:p>
        </p:txBody>
      </p:sp>
    </p:spTree>
    <p:extLst>
      <p:ext uri="{BB962C8B-B14F-4D97-AF65-F5344CB8AC3E}">
        <p14:creationId xmlns:p14="http://schemas.microsoft.com/office/powerpoint/2010/main" val="2699176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a:extLst>
              <a:ext uri="{FF2B5EF4-FFF2-40B4-BE49-F238E27FC236}">
                <a16:creationId xmlns:a16="http://schemas.microsoft.com/office/drawing/2014/main" id="{20E8F64E-02BC-F245-B429-BA531BC9C1A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83836" indent="-301349">
              <a:defRPr>
                <a:solidFill>
                  <a:schemeClr val="tx1"/>
                </a:solidFill>
                <a:latin typeface="Arial" panose="020B0604020202020204" pitchFamily="34" charset="0"/>
              </a:defRPr>
            </a:lvl2pPr>
            <a:lvl3pPr marL="1207042" indent="-240420">
              <a:defRPr>
                <a:solidFill>
                  <a:schemeClr val="tx1"/>
                </a:solidFill>
                <a:latin typeface="Arial" panose="020B0604020202020204" pitchFamily="34" charset="0"/>
              </a:defRPr>
            </a:lvl3pPr>
            <a:lvl4pPr marL="1689528" indent="-240420">
              <a:defRPr>
                <a:solidFill>
                  <a:schemeClr val="tx1"/>
                </a:solidFill>
                <a:latin typeface="Arial" panose="020B0604020202020204" pitchFamily="34" charset="0"/>
              </a:defRPr>
            </a:lvl4pPr>
            <a:lvl5pPr marL="2173662" indent="-240420">
              <a:defRPr>
                <a:solidFill>
                  <a:schemeClr val="tx1"/>
                </a:solidFill>
                <a:latin typeface="Arial" panose="020B0604020202020204" pitchFamily="34" charset="0"/>
              </a:defRPr>
            </a:lvl5pPr>
            <a:lvl6pPr marL="2647916" indent="-240420" eaLnBrk="0" fontAlgn="base" hangingPunct="0">
              <a:spcBef>
                <a:spcPct val="0"/>
              </a:spcBef>
              <a:spcAft>
                <a:spcPct val="0"/>
              </a:spcAft>
              <a:defRPr>
                <a:solidFill>
                  <a:schemeClr val="tx1"/>
                </a:solidFill>
                <a:latin typeface="Arial" panose="020B0604020202020204" pitchFamily="34" charset="0"/>
              </a:defRPr>
            </a:lvl6pPr>
            <a:lvl7pPr marL="3122169" indent="-240420" eaLnBrk="0" fontAlgn="base" hangingPunct="0">
              <a:spcBef>
                <a:spcPct val="0"/>
              </a:spcBef>
              <a:spcAft>
                <a:spcPct val="0"/>
              </a:spcAft>
              <a:defRPr>
                <a:solidFill>
                  <a:schemeClr val="tx1"/>
                </a:solidFill>
                <a:latin typeface="Arial" panose="020B0604020202020204" pitchFamily="34" charset="0"/>
              </a:defRPr>
            </a:lvl7pPr>
            <a:lvl8pPr marL="3596423" indent="-240420" eaLnBrk="0" fontAlgn="base" hangingPunct="0">
              <a:spcBef>
                <a:spcPct val="0"/>
              </a:spcBef>
              <a:spcAft>
                <a:spcPct val="0"/>
              </a:spcAft>
              <a:defRPr>
                <a:solidFill>
                  <a:schemeClr val="tx1"/>
                </a:solidFill>
                <a:latin typeface="Arial" panose="020B0604020202020204" pitchFamily="34" charset="0"/>
              </a:defRPr>
            </a:lvl8pPr>
            <a:lvl9pPr marL="4070676" indent="-240420" eaLnBrk="0" fontAlgn="base" hangingPunct="0">
              <a:spcBef>
                <a:spcPct val="0"/>
              </a:spcBef>
              <a:spcAft>
                <a:spcPct val="0"/>
              </a:spcAft>
              <a:defRPr>
                <a:solidFill>
                  <a:schemeClr val="tx1"/>
                </a:solidFill>
                <a:latin typeface="Arial" panose="020B0604020202020204" pitchFamily="34" charset="0"/>
              </a:defRPr>
            </a:lvl9pPr>
          </a:lstStyle>
          <a:p>
            <a:fld id="{83C056EE-D657-D04D-9DB8-C788223DDE50}" type="slidenum">
              <a:rPr lang="en-US" altLang="en-US">
                <a:latin typeface="Verdana" panose="020B0604030504040204" pitchFamily="34" charset="0"/>
              </a:rPr>
              <a:pPr/>
              <a:t>4</a:t>
            </a:fld>
            <a:endParaRPr lang="en-US" altLang="en-US" dirty="0">
              <a:latin typeface="Verdana" panose="020B0604030504040204" pitchFamily="34" charset="0"/>
            </a:endParaRPr>
          </a:p>
        </p:txBody>
      </p:sp>
      <p:sp>
        <p:nvSpPr>
          <p:cNvPr id="214019" name="Rectangle 2">
            <a:extLst>
              <a:ext uri="{FF2B5EF4-FFF2-40B4-BE49-F238E27FC236}">
                <a16:creationId xmlns:a16="http://schemas.microsoft.com/office/drawing/2014/main" id="{91C751A3-D517-FE4D-80B4-956377C32154}"/>
              </a:ext>
            </a:extLst>
          </p:cNvPr>
          <p:cNvSpPr>
            <a:spLocks noGrp="1" noRot="1" noChangeAspect="1" noChangeArrowheads="1" noTextEdit="1"/>
          </p:cNvSpPr>
          <p:nvPr>
            <p:ph type="sldImg"/>
          </p:nvPr>
        </p:nvSpPr>
        <p:spPr>
          <a:xfrm>
            <a:off x="457200" y="719138"/>
            <a:ext cx="6402388" cy="3600450"/>
          </a:xfrm>
          <a:ln/>
        </p:spPr>
      </p:sp>
      <p:sp>
        <p:nvSpPr>
          <p:cNvPr id="214020" name="Rectangle 3">
            <a:extLst>
              <a:ext uri="{FF2B5EF4-FFF2-40B4-BE49-F238E27FC236}">
                <a16:creationId xmlns:a16="http://schemas.microsoft.com/office/drawing/2014/main" id="{E02064C0-9822-C44B-B04A-5ED113D23993}"/>
              </a:ext>
            </a:extLst>
          </p:cNvPr>
          <p:cNvSpPr>
            <a:spLocks noGrp="1" noChangeArrowheads="1"/>
          </p:cNvSpPr>
          <p:nvPr>
            <p:ph type="body" idx="1"/>
          </p:nvPr>
        </p:nvSpPr>
        <p:spPr>
          <a:noFill/>
        </p:spPr>
        <p:txBody>
          <a:bodyPr/>
          <a:lstStyle/>
          <a:p>
            <a:pPr eaLnBrk="1" hangingPunct="1"/>
            <a:endParaRPr lang="en-US" altLang="en-US" dirty="0"/>
          </a:p>
        </p:txBody>
      </p:sp>
      <p:sp>
        <p:nvSpPr>
          <p:cNvPr id="2" name="Date Placeholder 1">
            <a:extLst>
              <a:ext uri="{FF2B5EF4-FFF2-40B4-BE49-F238E27FC236}">
                <a16:creationId xmlns:a16="http://schemas.microsoft.com/office/drawing/2014/main" id="{BDABECE6-0212-41BD-A120-B0888ACA3A0A}"/>
              </a:ext>
            </a:extLst>
          </p:cNvPr>
          <p:cNvSpPr>
            <a:spLocks noGrp="1"/>
          </p:cNvSpPr>
          <p:nvPr>
            <p:ph type="dt" idx="1"/>
          </p:nvPr>
        </p:nvSpPr>
        <p:spPr/>
        <p:txBody>
          <a:bodyPr/>
          <a:lstStyle/>
          <a:p>
            <a:pPr>
              <a:defRPr/>
            </a:pPr>
            <a:fld id="{EF327FE1-20ED-46CB-97C5-482B65F72F7C}" type="datetime1">
              <a:rPr lang="en-US" smtClean="0"/>
              <a:t>2/25/2023</a:t>
            </a:fld>
            <a:endParaRPr lang="en-US" dirty="0"/>
          </a:p>
        </p:txBody>
      </p:sp>
      <p:sp>
        <p:nvSpPr>
          <p:cNvPr id="3" name="Header Placeholder 2">
            <a:extLst>
              <a:ext uri="{FF2B5EF4-FFF2-40B4-BE49-F238E27FC236}">
                <a16:creationId xmlns:a16="http://schemas.microsoft.com/office/drawing/2014/main" id="{B74DB264-D416-45FB-949F-18867C9010F7}"/>
              </a:ext>
            </a:extLst>
          </p:cNvPr>
          <p:cNvSpPr>
            <a:spLocks noGrp="1"/>
          </p:cNvSpPr>
          <p:nvPr>
            <p:ph type="hdr" sz="quarter"/>
          </p:nvPr>
        </p:nvSpPr>
        <p:spPr/>
        <p:txBody>
          <a:bodyPr/>
          <a:lstStyle/>
          <a:p>
            <a:pPr>
              <a:defRPr/>
            </a:pPr>
            <a:r>
              <a:rPr lang="en-US" dirty="0"/>
              <a:t>CTAS CCFO 2021-2022 Program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a:extLst>
              <a:ext uri="{FF2B5EF4-FFF2-40B4-BE49-F238E27FC236}">
                <a16:creationId xmlns:a16="http://schemas.microsoft.com/office/drawing/2014/main" id="{5E562BB4-BDDE-2D42-98CB-366AF9DFE277}"/>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83836" indent="-301349">
              <a:defRPr>
                <a:solidFill>
                  <a:schemeClr val="tx1"/>
                </a:solidFill>
                <a:latin typeface="Arial" panose="020B0604020202020204" pitchFamily="34" charset="0"/>
              </a:defRPr>
            </a:lvl2pPr>
            <a:lvl3pPr marL="1207042" indent="-240420">
              <a:defRPr>
                <a:solidFill>
                  <a:schemeClr val="tx1"/>
                </a:solidFill>
                <a:latin typeface="Arial" panose="020B0604020202020204" pitchFamily="34" charset="0"/>
              </a:defRPr>
            </a:lvl3pPr>
            <a:lvl4pPr marL="1689528" indent="-240420">
              <a:defRPr>
                <a:solidFill>
                  <a:schemeClr val="tx1"/>
                </a:solidFill>
                <a:latin typeface="Arial" panose="020B0604020202020204" pitchFamily="34" charset="0"/>
              </a:defRPr>
            </a:lvl4pPr>
            <a:lvl5pPr marL="2173662" indent="-240420">
              <a:defRPr>
                <a:solidFill>
                  <a:schemeClr val="tx1"/>
                </a:solidFill>
                <a:latin typeface="Arial" panose="020B0604020202020204" pitchFamily="34" charset="0"/>
              </a:defRPr>
            </a:lvl5pPr>
            <a:lvl6pPr marL="2647916" indent="-240420" eaLnBrk="0" fontAlgn="base" hangingPunct="0">
              <a:spcBef>
                <a:spcPct val="0"/>
              </a:spcBef>
              <a:spcAft>
                <a:spcPct val="0"/>
              </a:spcAft>
              <a:defRPr>
                <a:solidFill>
                  <a:schemeClr val="tx1"/>
                </a:solidFill>
                <a:latin typeface="Arial" panose="020B0604020202020204" pitchFamily="34" charset="0"/>
              </a:defRPr>
            </a:lvl6pPr>
            <a:lvl7pPr marL="3122169" indent="-240420" eaLnBrk="0" fontAlgn="base" hangingPunct="0">
              <a:spcBef>
                <a:spcPct val="0"/>
              </a:spcBef>
              <a:spcAft>
                <a:spcPct val="0"/>
              </a:spcAft>
              <a:defRPr>
                <a:solidFill>
                  <a:schemeClr val="tx1"/>
                </a:solidFill>
                <a:latin typeface="Arial" panose="020B0604020202020204" pitchFamily="34" charset="0"/>
              </a:defRPr>
            </a:lvl7pPr>
            <a:lvl8pPr marL="3596423" indent="-240420" eaLnBrk="0" fontAlgn="base" hangingPunct="0">
              <a:spcBef>
                <a:spcPct val="0"/>
              </a:spcBef>
              <a:spcAft>
                <a:spcPct val="0"/>
              </a:spcAft>
              <a:defRPr>
                <a:solidFill>
                  <a:schemeClr val="tx1"/>
                </a:solidFill>
                <a:latin typeface="Arial" panose="020B0604020202020204" pitchFamily="34" charset="0"/>
              </a:defRPr>
            </a:lvl8pPr>
            <a:lvl9pPr marL="4070676" indent="-240420" eaLnBrk="0" fontAlgn="base" hangingPunct="0">
              <a:spcBef>
                <a:spcPct val="0"/>
              </a:spcBef>
              <a:spcAft>
                <a:spcPct val="0"/>
              </a:spcAft>
              <a:defRPr>
                <a:solidFill>
                  <a:schemeClr val="tx1"/>
                </a:solidFill>
                <a:latin typeface="Arial" panose="020B0604020202020204" pitchFamily="34" charset="0"/>
              </a:defRPr>
            </a:lvl9pPr>
          </a:lstStyle>
          <a:p>
            <a:fld id="{C8DF6692-F02F-7B4E-9026-6730A7AC2ADC}" type="slidenum">
              <a:rPr lang="en-US" altLang="en-US">
                <a:latin typeface="Verdana" panose="020B0604030504040204" pitchFamily="34" charset="0"/>
              </a:rPr>
              <a:pPr/>
              <a:t>5</a:t>
            </a:fld>
            <a:endParaRPr lang="en-US" altLang="en-US" dirty="0">
              <a:latin typeface="Verdana" panose="020B0604030504040204" pitchFamily="34" charset="0"/>
            </a:endParaRPr>
          </a:p>
        </p:txBody>
      </p:sp>
      <p:sp>
        <p:nvSpPr>
          <p:cNvPr id="210947" name="Rectangle 2">
            <a:extLst>
              <a:ext uri="{FF2B5EF4-FFF2-40B4-BE49-F238E27FC236}">
                <a16:creationId xmlns:a16="http://schemas.microsoft.com/office/drawing/2014/main" id="{C1CB965F-DB37-2341-9543-E8B636DB13F5}"/>
              </a:ext>
            </a:extLst>
          </p:cNvPr>
          <p:cNvSpPr>
            <a:spLocks noGrp="1" noRot="1" noChangeAspect="1" noChangeArrowheads="1" noTextEdit="1"/>
          </p:cNvSpPr>
          <p:nvPr>
            <p:ph type="sldImg"/>
          </p:nvPr>
        </p:nvSpPr>
        <p:spPr>
          <a:xfrm>
            <a:off x="457200" y="719138"/>
            <a:ext cx="6402388" cy="3600450"/>
          </a:xfrm>
          <a:ln/>
        </p:spPr>
      </p:sp>
      <p:sp>
        <p:nvSpPr>
          <p:cNvPr id="210948" name="Rectangle 3">
            <a:extLst>
              <a:ext uri="{FF2B5EF4-FFF2-40B4-BE49-F238E27FC236}">
                <a16:creationId xmlns:a16="http://schemas.microsoft.com/office/drawing/2014/main" id="{AF85863B-4B40-D84A-B0B2-D2B4269C7DC2}"/>
              </a:ext>
            </a:extLst>
          </p:cNvPr>
          <p:cNvSpPr>
            <a:spLocks noGrp="1" noChangeArrowheads="1"/>
          </p:cNvSpPr>
          <p:nvPr>
            <p:ph type="body" idx="1"/>
          </p:nvPr>
        </p:nvSpPr>
        <p:spPr>
          <a:noFill/>
        </p:spPr>
        <p:txBody>
          <a:bodyPr/>
          <a:lstStyle/>
          <a:p>
            <a:pPr algn="just">
              <a:lnSpc>
                <a:spcPct val="115000"/>
              </a:lnSpc>
              <a:spcBef>
                <a:spcPts val="0"/>
              </a:spcBef>
              <a:spcAft>
                <a:spcPts val="622"/>
              </a:spcAft>
            </a:pPr>
            <a:r>
              <a:rPr lang="en-US" altLang="en-US" b="1" dirty="0"/>
              <a:t>Question 1:  </a:t>
            </a:r>
            <a:r>
              <a:rPr lang="en-US" sz="11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Which of the following is </a:t>
            </a:r>
            <a:r>
              <a:rPr lang="en-US" sz="11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not</a:t>
            </a:r>
            <a:r>
              <a:rPr lang="en-US" sz="11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one of the three principles of purchasing for local governments?</a:t>
            </a:r>
            <a:endParaRPr lang="en-US" sz="1100" b="1" dirty="0">
              <a:latin typeface="Calibri" panose="020F0502020204030204" pitchFamily="34" charset="0"/>
              <a:ea typeface="Calibri" panose="020F0502020204030204" pitchFamily="34" charset="0"/>
              <a:cs typeface="Times New Roman" panose="02020603050405020304" pitchFamily="18" charset="0"/>
            </a:endParaRPr>
          </a:p>
          <a:p>
            <a:pPr marL="474254" algn="just">
              <a:lnSpc>
                <a:spcPct val="115000"/>
              </a:lnSpc>
              <a:spcBef>
                <a:spcPts val="0"/>
              </a:spcBef>
              <a:spcAft>
                <a:spcPts val="622"/>
              </a:spcAft>
            </a:pPr>
            <a:r>
              <a:rPr lang="en-US"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70662" lvl="1" indent="-296408" algn="just">
              <a:lnSpc>
                <a:spcPct val="115000"/>
              </a:lnSpc>
              <a:spcBef>
                <a:spcPts val="0"/>
              </a:spcBef>
              <a:spcAft>
                <a:spcPts val="0"/>
              </a:spcAft>
              <a:buFont typeface="+mj-lt"/>
              <a:buAutoNum type="alphaLcPeriod"/>
            </a:pPr>
            <a:r>
              <a:rPr lang="en-US" sz="1100" dirty="0">
                <a:latin typeface="Calibri" panose="020F0502020204030204" pitchFamily="34" charset="0"/>
                <a:ea typeface="Times New Roman" panose="02020603050405020304" pitchFamily="18" charset="0"/>
                <a:cs typeface="Times New Roman" panose="02020603050405020304" pitchFamily="18" charset="0"/>
              </a:rPr>
              <a:t>Equal and fair competition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70662" lvl="1" indent="-296408" algn="just">
              <a:lnSpc>
                <a:spcPct val="115000"/>
              </a:lnSpc>
              <a:spcBef>
                <a:spcPts val="0"/>
              </a:spcBef>
              <a:spcAft>
                <a:spcPts val="0"/>
              </a:spcAft>
              <a:buFont typeface="+mj-lt"/>
              <a:buAutoNum type="alphaLcPeriod"/>
            </a:pPr>
            <a:r>
              <a:rPr lang="en-US" sz="1100" b="1"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Best quality regardless of price</a:t>
            </a:r>
            <a:endParaRPr lang="en-US" sz="1100" b="1" dirty="0">
              <a:latin typeface="Calibri" panose="020F0502020204030204" pitchFamily="34" charset="0"/>
              <a:ea typeface="Calibri" panose="020F0502020204030204" pitchFamily="34" charset="0"/>
              <a:cs typeface="Times New Roman" panose="02020603050405020304" pitchFamily="18" charset="0"/>
            </a:endParaRPr>
          </a:p>
          <a:p>
            <a:pPr marL="770662" lvl="1" indent="-296408" algn="just">
              <a:lnSpc>
                <a:spcPct val="115000"/>
              </a:lnSpc>
              <a:spcBef>
                <a:spcPts val="0"/>
              </a:spcBef>
              <a:spcAft>
                <a:spcPts val="0"/>
              </a:spcAft>
              <a:buFont typeface="+mj-lt"/>
              <a:buAutoNum type="alphaLcPeriod"/>
            </a:pPr>
            <a:r>
              <a:rPr lang="en-US" sz="1100" dirty="0">
                <a:latin typeface="Calibri" panose="020F0502020204030204" pitchFamily="34" charset="0"/>
                <a:ea typeface="Times New Roman" panose="02020603050405020304" pitchFamily="18" charset="0"/>
                <a:cs typeface="Times New Roman" panose="02020603050405020304" pitchFamily="18" charset="0"/>
              </a:rPr>
              <a:t>Maximization of competition</a:t>
            </a:r>
          </a:p>
          <a:p>
            <a:pPr marL="770662" lvl="1" indent="-296408" algn="just">
              <a:lnSpc>
                <a:spcPct val="115000"/>
              </a:lnSpc>
              <a:spcBef>
                <a:spcPts val="0"/>
              </a:spcBef>
              <a:spcAft>
                <a:spcPts val="0"/>
              </a:spcAft>
              <a:buFont typeface="+mj-lt"/>
              <a:buAutoNum type="alphaLcPeriod"/>
            </a:pPr>
            <a:r>
              <a:rPr lang="en-US" sz="1100" dirty="0">
                <a:latin typeface="Calibri" panose="020F0502020204030204" pitchFamily="34" charset="0"/>
                <a:ea typeface="Times New Roman" panose="02020603050405020304" pitchFamily="18" charset="0"/>
                <a:cs typeface="Times New Roman" panose="02020603050405020304" pitchFamily="18" charset="0"/>
              </a:rPr>
              <a:t>Best value at the lowest price</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Date Placeholder 1">
            <a:extLst>
              <a:ext uri="{FF2B5EF4-FFF2-40B4-BE49-F238E27FC236}">
                <a16:creationId xmlns:a16="http://schemas.microsoft.com/office/drawing/2014/main" id="{65BED8F2-4071-47D7-919A-329CEBD208D0}"/>
              </a:ext>
            </a:extLst>
          </p:cNvPr>
          <p:cNvSpPr>
            <a:spLocks noGrp="1"/>
          </p:cNvSpPr>
          <p:nvPr>
            <p:ph type="dt" idx="1"/>
          </p:nvPr>
        </p:nvSpPr>
        <p:spPr/>
        <p:txBody>
          <a:bodyPr/>
          <a:lstStyle/>
          <a:p>
            <a:pPr>
              <a:defRPr/>
            </a:pPr>
            <a:fld id="{81E4259F-BE0D-42DE-ADFE-348045F0E16F}" type="datetime1">
              <a:rPr lang="en-US" smtClean="0"/>
              <a:t>2/25/2023</a:t>
            </a:fld>
            <a:endParaRPr lang="en-US" dirty="0"/>
          </a:p>
        </p:txBody>
      </p:sp>
      <p:sp>
        <p:nvSpPr>
          <p:cNvPr id="3" name="Header Placeholder 2">
            <a:extLst>
              <a:ext uri="{FF2B5EF4-FFF2-40B4-BE49-F238E27FC236}">
                <a16:creationId xmlns:a16="http://schemas.microsoft.com/office/drawing/2014/main" id="{C3B713B2-384C-4102-9BE9-C17C33C922E4}"/>
              </a:ext>
            </a:extLst>
          </p:cNvPr>
          <p:cNvSpPr>
            <a:spLocks noGrp="1"/>
          </p:cNvSpPr>
          <p:nvPr>
            <p:ph type="hdr" sz="quarter"/>
          </p:nvPr>
        </p:nvSpPr>
        <p:spPr/>
        <p:txBody>
          <a:bodyPr/>
          <a:lstStyle/>
          <a:p>
            <a:pPr>
              <a:defRPr/>
            </a:pPr>
            <a:r>
              <a:rPr lang="en-US" dirty="0"/>
              <a:t>CTAS CCFO 2021-2022 Program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a:extLst>
              <a:ext uri="{FF2B5EF4-FFF2-40B4-BE49-F238E27FC236}">
                <a16:creationId xmlns:a16="http://schemas.microsoft.com/office/drawing/2014/main" id="{5B686545-CF1E-EA4E-8414-FA0EDFF3ACF7}"/>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83836" indent="-301349">
              <a:defRPr>
                <a:solidFill>
                  <a:schemeClr val="tx1"/>
                </a:solidFill>
                <a:latin typeface="Arial" panose="020B0604020202020204" pitchFamily="34" charset="0"/>
              </a:defRPr>
            </a:lvl2pPr>
            <a:lvl3pPr marL="1207042" indent="-240420">
              <a:defRPr>
                <a:solidFill>
                  <a:schemeClr val="tx1"/>
                </a:solidFill>
                <a:latin typeface="Arial" panose="020B0604020202020204" pitchFamily="34" charset="0"/>
              </a:defRPr>
            </a:lvl3pPr>
            <a:lvl4pPr marL="1689528" indent="-240420">
              <a:defRPr>
                <a:solidFill>
                  <a:schemeClr val="tx1"/>
                </a:solidFill>
                <a:latin typeface="Arial" panose="020B0604020202020204" pitchFamily="34" charset="0"/>
              </a:defRPr>
            </a:lvl4pPr>
            <a:lvl5pPr marL="2173662" indent="-240420">
              <a:defRPr>
                <a:solidFill>
                  <a:schemeClr val="tx1"/>
                </a:solidFill>
                <a:latin typeface="Arial" panose="020B0604020202020204" pitchFamily="34" charset="0"/>
              </a:defRPr>
            </a:lvl5pPr>
            <a:lvl6pPr marL="2647916" indent="-240420" eaLnBrk="0" fontAlgn="base" hangingPunct="0">
              <a:spcBef>
                <a:spcPct val="0"/>
              </a:spcBef>
              <a:spcAft>
                <a:spcPct val="0"/>
              </a:spcAft>
              <a:defRPr>
                <a:solidFill>
                  <a:schemeClr val="tx1"/>
                </a:solidFill>
                <a:latin typeface="Arial" panose="020B0604020202020204" pitchFamily="34" charset="0"/>
              </a:defRPr>
            </a:lvl6pPr>
            <a:lvl7pPr marL="3122169" indent="-240420" eaLnBrk="0" fontAlgn="base" hangingPunct="0">
              <a:spcBef>
                <a:spcPct val="0"/>
              </a:spcBef>
              <a:spcAft>
                <a:spcPct val="0"/>
              </a:spcAft>
              <a:defRPr>
                <a:solidFill>
                  <a:schemeClr val="tx1"/>
                </a:solidFill>
                <a:latin typeface="Arial" panose="020B0604020202020204" pitchFamily="34" charset="0"/>
              </a:defRPr>
            </a:lvl7pPr>
            <a:lvl8pPr marL="3596423" indent="-240420" eaLnBrk="0" fontAlgn="base" hangingPunct="0">
              <a:spcBef>
                <a:spcPct val="0"/>
              </a:spcBef>
              <a:spcAft>
                <a:spcPct val="0"/>
              </a:spcAft>
              <a:defRPr>
                <a:solidFill>
                  <a:schemeClr val="tx1"/>
                </a:solidFill>
                <a:latin typeface="Arial" panose="020B0604020202020204" pitchFamily="34" charset="0"/>
              </a:defRPr>
            </a:lvl8pPr>
            <a:lvl9pPr marL="4070676" indent="-240420" eaLnBrk="0" fontAlgn="base" hangingPunct="0">
              <a:spcBef>
                <a:spcPct val="0"/>
              </a:spcBef>
              <a:spcAft>
                <a:spcPct val="0"/>
              </a:spcAft>
              <a:defRPr>
                <a:solidFill>
                  <a:schemeClr val="tx1"/>
                </a:solidFill>
                <a:latin typeface="Arial" panose="020B0604020202020204" pitchFamily="34" charset="0"/>
              </a:defRPr>
            </a:lvl9pPr>
          </a:lstStyle>
          <a:p>
            <a:fld id="{282E1AF3-E67F-8347-9F76-2726E9E53284}" type="slidenum">
              <a:rPr lang="en-US" altLang="en-US">
                <a:latin typeface="Verdana" panose="020B0604030504040204" pitchFamily="34" charset="0"/>
              </a:rPr>
              <a:pPr/>
              <a:t>6</a:t>
            </a:fld>
            <a:endParaRPr lang="en-US" altLang="en-US" dirty="0">
              <a:latin typeface="Verdana" panose="020B0604030504040204" pitchFamily="34" charset="0"/>
            </a:endParaRPr>
          </a:p>
        </p:txBody>
      </p:sp>
      <p:sp>
        <p:nvSpPr>
          <p:cNvPr id="215043" name="Rectangle 2">
            <a:extLst>
              <a:ext uri="{FF2B5EF4-FFF2-40B4-BE49-F238E27FC236}">
                <a16:creationId xmlns:a16="http://schemas.microsoft.com/office/drawing/2014/main" id="{58C44DDC-E067-5942-BCA9-FFD56F822624}"/>
              </a:ext>
            </a:extLst>
          </p:cNvPr>
          <p:cNvSpPr>
            <a:spLocks noGrp="1" noRot="1" noChangeAspect="1" noChangeArrowheads="1" noTextEdit="1"/>
          </p:cNvSpPr>
          <p:nvPr>
            <p:ph type="sldImg"/>
          </p:nvPr>
        </p:nvSpPr>
        <p:spPr>
          <a:xfrm>
            <a:off x="457200" y="719138"/>
            <a:ext cx="6402388" cy="3600450"/>
          </a:xfrm>
          <a:ln/>
        </p:spPr>
      </p:sp>
      <p:sp>
        <p:nvSpPr>
          <p:cNvPr id="215044" name="Rectangle 3">
            <a:extLst>
              <a:ext uri="{FF2B5EF4-FFF2-40B4-BE49-F238E27FC236}">
                <a16:creationId xmlns:a16="http://schemas.microsoft.com/office/drawing/2014/main" id="{DB991CD6-5743-B54F-99A5-363B622832AA}"/>
              </a:ext>
            </a:extLst>
          </p:cNvPr>
          <p:cNvSpPr>
            <a:spLocks noGrp="1" noChangeArrowheads="1"/>
          </p:cNvSpPr>
          <p:nvPr>
            <p:ph type="body" idx="1"/>
          </p:nvPr>
        </p:nvSpPr>
        <p:spPr>
          <a:noFill/>
        </p:spPr>
        <p:txBody>
          <a:bodyPr/>
          <a:lstStyle/>
          <a:p>
            <a:pPr eaLnBrk="1" hangingPunct="1"/>
            <a:endParaRPr lang="en-US" altLang="en-US" dirty="0"/>
          </a:p>
        </p:txBody>
      </p:sp>
      <p:sp>
        <p:nvSpPr>
          <p:cNvPr id="2" name="Date Placeholder 1">
            <a:extLst>
              <a:ext uri="{FF2B5EF4-FFF2-40B4-BE49-F238E27FC236}">
                <a16:creationId xmlns:a16="http://schemas.microsoft.com/office/drawing/2014/main" id="{90F8DBC4-684D-4395-A69F-F005ED671F40}"/>
              </a:ext>
            </a:extLst>
          </p:cNvPr>
          <p:cNvSpPr>
            <a:spLocks noGrp="1"/>
          </p:cNvSpPr>
          <p:nvPr>
            <p:ph type="dt" idx="1"/>
          </p:nvPr>
        </p:nvSpPr>
        <p:spPr/>
        <p:txBody>
          <a:bodyPr/>
          <a:lstStyle/>
          <a:p>
            <a:pPr>
              <a:defRPr/>
            </a:pPr>
            <a:fld id="{38535DAC-80ED-40DE-B4E5-E75C4C390B72}" type="datetime1">
              <a:rPr lang="en-US" smtClean="0"/>
              <a:t>2/25/2023</a:t>
            </a:fld>
            <a:endParaRPr lang="en-US" dirty="0"/>
          </a:p>
        </p:txBody>
      </p:sp>
      <p:sp>
        <p:nvSpPr>
          <p:cNvPr id="3" name="Header Placeholder 2">
            <a:extLst>
              <a:ext uri="{FF2B5EF4-FFF2-40B4-BE49-F238E27FC236}">
                <a16:creationId xmlns:a16="http://schemas.microsoft.com/office/drawing/2014/main" id="{CE8D88EE-A54D-4658-9BC5-1591140AE64F}"/>
              </a:ext>
            </a:extLst>
          </p:cNvPr>
          <p:cNvSpPr>
            <a:spLocks noGrp="1"/>
          </p:cNvSpPr>
          <p:nvPr>
            <p:ph type="hdr" sz="quarter"/>
          </p:nvPr>
        </p:nvSpPr>
        <p:spPr/>
        <p:txBody>
          <a:bodyPr/>
          <a:lstStyle/>
          <a:p>
            <a:pPr>
              <a:defRPr/>
            </a:pPr>
            <a:r>
              <a:rPr lang="en-US" dirty="0"/>
              <a:t>CTAS CCFO 2021-2022 Program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a:extLst>
              <a:ext uri="{FF2B5EF4-FFF2-40B4-BE49-F238E27FC236}">
                <a16:creationId xmlns:a16="http://schemas.microsoft.com/office/drawing/2014/main" id="{29622026-008D-FD40-81DB-399D398E5AB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83836" indent="-301349">
              <a:defRPr>
                <a:solidFill>
                  <a:schemeClr val="tx1"/>
                </a:solidFill>
                <a:latin typeface="Arial" panose="020B0604020202020204" pitchFamily="34" charset="0"/>
              </a:defRPr>
            </a:lvl2pPr>
            <a:lvl3pPr marL="1207042" indent="-240420">
              <a:defRPr>
                <a:solidFill>
                  <a:schemeClr val="tx1"/>
                </a:solidFill>
                <a:latin typeface="Arial" panose="020B0604020202020204" pitchFamily="34" charset="0"/>
              </a:defRPr>
            </a:lvl3pPr>
            <a:lvl4pPr marL="1689528" indent="-240420">
              <a:defRPr>
                <a:solidFill>
                  <a:schemeClr val="tx1"/>
                </a:solidFill>
                <a:latin typeface="Arial" panose="020B0604020202020204" pitchFamily="34" charset="0"/>
              </a:defRPr>
            </a:lvl4pPr>
            <a:lvl5pPr marL="2173662" indent="-240420">
              <a:defRPr>
                <a:solidFill>
                  <a:schemeClr val="tx1"/>
                </a:solidFill>
                <a:latin typeface="Arial" panose="020B0604020202020204" pitchFamily="34" charset="0"/>
              </a:defRPr>
            </a:lvl5pPr>
            <a:lvl6pPr marL="2647916" indent="-240420" eaLnBrk="0" fontAlgn="base" hangingPunct="0">
              <a:spcBef>
                <a:spcPct val="0"/>
              </a:spcBef>
              <a:spcAft>
                <a:spcPct val="0"/>
              </a:spcAft>
              <a:defRPr>
                <a:solidFill>
                  <a:schemeClr val="tx1"/>
                </a:solidFill>
                <a:latin typeface="Arial" panose="020B0604020202020204" pitchFamily="34" charset="0"/>
              </a:defRPr>
            </a:lvl6pPr>
            <a:lvl7pPr marL="3122169" indent="-240420" eaLnBrk="0" fontAlgn="base" hangingPunct="0">
              <a:spcBef>
                <a:spcPct val="0"/>
              </a:spcBef>
              <a:spcAft>
                <a:spcPct val="0"/>
              </a:spcAft>
              <a:defRPr>
                <a:solidFill>
                  <a:schemeClr val="tx1"/>
                </a:solidFill>
                <a:latin typeface="Arial" panose="020B0604020202020204" pitchFamily="34" charset="0"/>
              </a:defRPr>
            </a:lvl7pPr>
            <a:lvl8pPr marL="3596423" indent="-240420" eaLnBrk="0" fontAlgn="base" hangingPunct="0">
              <a:spcBef>
                <a:spcPct val="0"/>
              </a:spcBef>
              <a:spcAft>
                <a:spcPct val="0"/>
              </a:spcAft>
              <a:defRPr>
                <a:solidFill>
                  <a:schemeClr val="tx1"/>
                </a:solidFill>
                <a:latin typeface="Arial" panose="020B0604020202020204" pitchFamily="34" charset="0"/>
              </a:defRPr>
            </a:lvl8pPr>
            <a:lvl9pPr marL="4070676" indent="-240420" eaLnBrk="0" fontAlgn="base" hangingPunct="0">
              <a:spcBef>
                <a:spcPct val="0"/>
              </a:spcBef>
              <a:spcAft>
                <a:spcPct val="0"/>
              </a:spcAft>
              <a:defRPr>
                <a:solidFill>
                  <a:schemeClr val="tx1"/>
                </a:solidFill>
                <a:latin typeface="Arial" panose="020B0604020202020204" pitchFamily="34" charset="0"/>
              </a:defRPr>
            </a:lvl9pPr>
          </a:lstStyle>
          <a:p>
            <a:fld id="{BF8F768D-6FA3-B443-B0B9-AA3B7037DEEF}" type="slidenum">
              <a:rPr lang="en-US" altLang="en-US">
                <a:latin typeface="Verdana" panose="020B0604030504040204" pitchFamily="34" charset="0"/>
              </a:rPr>
              <a:pPr/>
              <a:t>8</a:t>
            </a:fld>
            <a:endParaRPr lang="en-US" altLang="en-US" dirty="0">
              <a:latin typeface="Verdana" panose="020B0604030504040204" pitchFamily="34" charset="0"/>
            </a:endParaRPr>
          </a:p>
        </p:txBody>
      </p:sp>
      <p:sp>
        <p:nvSpPr>
          <p:cNvPr id="256003" name="Rectangle 2">
            <a:extLst>
              <a:ext uri="{FF2B5EF4-FFF2-40B4-BE49-F238E27FC236}">
                <a16:creationId xmlns:a16="http://schemas.microsoft.com/office/drawing/2014/main" id="{9DC09A44-52A6-FB44-8142-0201CD5BF9F0}"/>
              </a:ext>
            </a:extLst>
          </p:cNvPr>
          <p:cNvSpPr>
            <a:spLocks noGrp="1" noRot="1" noChangeAspect="1" noChangeArrowheads="1" noTextEdit="1"/>
          </p:cNvSpPr>
          <p:nvPr>
            <p:ph type="sldImg"/>
          </p:nvPr>
        </p:nvSpPr>
        <p:spPr>
          <a:xfrm>
            <a:off x="457200" y="719138"/>
            <a:ext cx="6402388" cy="3600450"/>
          </a:xfrm>
          <a:ln/>
        </p:spPr>
      </p:sp>
      <p:sp>
        <p:nvSpPr>
          <p:cNvPr id="256004" name="Rectangle 3">
            <a:extLst>
              <a:ext uri="{FF2B5EF4-FFF2-40B4-BE49-F238E27FC236}">
                <a16:creationId xmlns:a16="http://schemas.microsoft.com/office/drawing/2014/main" id="{1E8E4459-F765-584E-9788-BDA021CB8400}"/>
              </a:ext>
            </a:extLst>
          </p:cNvPr>
          <p:cNvSpPr>
            <a:spLocks noGrp="1" noChangeArrowheads="1"/>
          </p:cNvSpPr>
          <p:nvPr>
            <p:ph type="body" idx="1"/>
          </p:nvPr>
        </p:nvSpPr>
        <p:spPr>
          <a:noFill/>
        </p:spPr>
        <p:txBody>
          <a:bodyPr/>
          <a:lstStyle/>
          <a:p>
            <a:pPr eaLnBrk="1" hangingPunct="1"/>
            <a:r>
              <a:rPr lang="en-US" altLang="en-US" dirty="0"/>
              <a:t>CTAS eLi, bring up website</a:t>
            </a:r>
          </a:p>
          <a:p>
            <a:pPr eaLnBrk="1" hangingPunct="1"/>
            <a:endParaRPr lang="en-US" altLang="en-US" dirty="0"/>
          </a:p>
          <a:p>
            <a:pPr defTabSz="948507" eaLnBrk="1" hangingPunct="1">
              <a:defRPr/>
            </a:pPr>
            <a:r>
              <a:rPr lang="en-US" dirty="0"/>
              <a:t>RFP, RFQ until intent to award is announced.  </a:t>
            </a:r>
          </a:p>
          <a:p>
            <a:pPr eaLnBrk="1" hangingPunct="1"/>
            <a:endParaRPr lang="en-US" altLang="en-US" dirty="0"/>
          </a:p>
          <a:p>
            <a:pPr eaLnBrk="1" hangingPunct="1"/>
            <a:r>
              <a:rPr lang="en-US" altLang="en-US" dirty="0"/>
              <a:t>Public Chapter 686 amended TCA 10-7-504(a) to make confidential the proposals and statements of qualifications , and all related records, received by local governments in response to requests for proposals or requests for qualifications solicitations for personal services, professional services, or consultant services, until the intent to award the contract has been announced (effective March 24, 2016).</a:t>
            </a:r>
          </a:p>
        </p:txBody>
      </p:sp>
      <p:sp>
        <p:nvSpPr>
          <p:cNvPr id="2" name="Date Placeholder 1">
            <a:extLst>
              <a:ext uri="{FF2B5EF4-FFF2-40B4-BE49-F238E27FC236}">
                <a16:creationId xmlns:a16="http://schemas.microsoft.com/office/drawing/2014/main" id="{D21A5225-E833-47F1-BAB4-4066CFEB7696}"/>
              </a:ext>
            </a:extLst>
          </p:cNvPr>
          <p:cNvSpPr>
            <a:spLocks noGrp="1"/>
          </p:cNvSpPr>
          <p:nvPr>
            <p:ph type="dt" idx="1"/>
          </p:nvPr>
        </p:nvSpPr>
        <p:spPr/>
        <p:txBody>
          <a:bodyPr/>
          <a:lstStyle/>
          <a:p>
            <a:pPr>
              <a:defRPr/>
            </a:pPr>
            <a:fld id="{3031029C-8556-4B7C-8CE3-C23983575B72}" type="datetime1">
              <a:rPr lang="en-US" smtClean="0"/>
              <a:t>2/25/2023</a:t>
            </a:fld>
            <a:endParaRPr lang="en-US" dirty="0"/>
          </a:p>
        </p:txBody>
      </p:sp>
      <p:sp>
        <p:nvSpPr>
          <p:cNvPr id="3" name="Header Placeholder 2">
            <a:extLst>
              <a:ext uri="{FF2B5EF4-FFF2-40B4-BE49-F238E27FC236}">
                <a16:creationId xmlns:a16="http://schemas.microsoft.com/office/drawing/2014/main" id="{C8143CAC-F15B-4ED5-A673-36CF2D7333D1}"/>
              </a:ext>
            </a:extLst>
          </p:cNvPr>
          <p:cNvSpPr>
            <a:spLocks noGrp="1"/>
          </p:cNvSpPr>
          <p:nvPr>
            <p:ph type="hdr" sz="quarter"/>
          </p:nvPr>
        </p:nvSpPr>
        <p:spPr/>
        <p:txBody>
          <a:bodyPr/>
          <a:lstStyle/>
          <a:p>
            <a:pPr>
              <a:defRPr/>
            </a:pPr>
            <a:r>
              <a:rPr lang="en-US" dirty="0"/>
              <a:t>CTAS CCFO 2021-2022 Program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a:extLst>
              <a:ext uri="{FF2B5EF4-FFF2-40B4-BE49-F238E27FC236}">
                <a16:creationId xmlns:a16="http://schemas.microsoft.com/office/drawing/2014/main" id="{64BC2481-82CC-224A-9371-5D3049B59FB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83836" indent="-301349">
              <a:defRPr>
                <a:solidFill>
                  <a:schemeClr val="tx1"/>
                </a:solidFill>
                <a:latin typeface="Arial" panose="020B0604020202020204" pitchFamily="34" charset="0"/>
              </a:defRPr>
            </a:lvl2pPr>
            <a:lvl3pPr marL="1207042" indent="-240420">
              <a:defRPr>
                <a:solidFill>
                  <a:schemeClr val="tx1"/>
                </a:solidFill>
                <a:latin typeface="Arial" panose="020B0604020202020204" pitchFamily="34" charset="0"/>
              </a:defRPr>
            </a:lvl3pPr>
            <a:lvl4pPr marL="1689528" indent="-240420">
              <a:defRPr>
                <a:solidFill>
                  <a:schemeClr val="tx1"/>
                </a:solidFill>
                <a:latin typeface="Arial" panose="020B0604020202020204" pitchFamily="34" charset="0"/>
              </a:defRPr>
            </a:lvl4pPr>
            <a:lvl5pPr marL="2173662" indent="-240420">
              <a:defRPr>
                <a:solidFill>
                  <a:schemeClr val="tx1"/>
                </a:solidFill>
                <a:latin typeface="Arial" panose="020B0604020202020204" pitchFamily="34" charset="0"/>
              </a:defRPr>
            </a:lvl5pPr>
            <a:lvl6pPr marL="2647916" indent="-240420" eaLnBrk="0" fontAlgn="base" hangingPunct="0">
              <a:spcBef>
                <a:spcPct val="0"/>
              </a:spcBef>
              <a:spcAft>
                <a:spcPct val="0"/>
              </a:spcAft>
              <a:defRPr>
                <a:solidFill>
                  <a:schemeClr val="tx1"/>
                </a:solidFill>
                <a:latin typeface="Arial" panose="020B0604020202020204" pitchFamily="34" charset="0"/>
              </a:defRPr>
            </a:lvl6pPr>
            <a:lvl7pPr marL="3122169" indent="-240420" eaLnBrk="0" fontAlgn="base" hangingPunct="0">
              <a:spcBef>
                <a:spcPct val="0"/>
              </a:spcBef>
              <a:spcAft>
                <a:spcPct val="0"/>
              </a:spcAft>
              <a:defRPr>
                <a:solidFill>
                  <a:schemeClr val="tx1"/>
                </a:solidFill>
                <a:latin typeface="Arial" panose="020B0604020202020204" pitchFamily="34" charset="0"/>
              </a:defRPr>
            </a:lvl7pPr>
            <a:lvl8pPr marL="3596423" indent="-240420" eaLnBrk="0" fontAlgn="base" hangingPunct="0">
              <a:spcBef>
                <a:spcPct val="0"/>
              </a:spcBef>
              <a:spcAft>
                <a:spcPct val="0"/>
              </a:spcAft>
              <a:defRPr>
                <a:solidFill>
                  <a:schemeClr val="tx1"/>
                </a:solidFill>
                <a:latin typeface="Arial" panose="020B0604020202020204" pitchFamily="34" charset="0"/>
              </a:defRPr>
            </a:lvl8pPr>
            <a:lvl9pPr marL="4070676" indent="-240420" eaLnBrk="0" fontAlgn="base" hangingPunct="0">
              <a:spcBef>
                <a:spcPct val="0"/>
              </a:spcBef>
              <a:spcAft>
                <a:spcPct val="0"/>
              </a:spcAft>
              <a:defRPr>
                <a:solidFill>
                  <a:schemeClr val="tx1"/>
                </a:solidFill>
                <a:latin typeface="Arial" panose="020B0604020202020204" pitchFamily="34" charset="0"/>
              </a:defRPr>
            </a:lvl9pPr>
          </a:lstStyle>
          <a:p>
            <a:fld id="{0CD6CAE8-49B6-7D46-90C7-1FF6773C9FAE}" type="slidenum">
              <a:rPr lang="en-US" altLang="en-US">
                <a:latin typeface="Verdana" panose="020B0604030504040204" pitchFamily="34" charset="0"/>
              </a:rPr>
              <a:pPr/>
              <a:t>9</a:t>
            </a:fld>
            <a:endParaRPr lang="en-US" altLang="en-US" dirty="0">
              <a:latin typeface="Verdana" panose="020B0604030504040204" pitchFamily="34" charset="0"/>
            </a:endParaRPr>
          </a:p>
        </p:txBody>
      </p:sp>
      <p:sp>
        <p:nvSpPr>
          <p:cNvPr id="237571" name="Rectangle 2">
            <a:extLst>
              <a:ext uri="{FF2B5EF4-FFF2-40B4-BE49-F238E27FC236}">
                <a16:creationId xmlns:a16="http://schemas.microsoft.com/office/drawing/2014/main" id="{51351B3F-9299-534E-A967-8160F400009F}"/>
              </a:ext>
            </a:extLst>
          </p:cNvPr>
          <p:cNvSpPr>
            <a:spLocks noGrp="1" noRot="1" noChangeAspect="1" noChangeArrowheads="1" noTextEdit="1"/>
          </p:cNvSpPr>
          <p:nvPr>
            <p:ph type="sldImg"/>
          </p:nvPr>
        </p:nvSpPr>
        <p:spPr>
          <a:xfrm>
            <a:off x="457200" y="719138"/>
            <a:ext cx="6402388" cy="3600450"/>
          </a:xfrm>
          <a:ln/>
        </p:spPr>
      </p:sp>
      <p:sp>
        <p:nvSpPr>
          <p:cNvPr id="237572" name="Rectangle 3">
            <a:extLst>
              <a:ext uri="{FF2B5EF4-FFF2-40B4-BE49-F238E27FC236}">
                <a16:creationId xmlns:a16="http://schemas.microsoft.com/office/drawing/2014/main" id="{F75E00FB-69D2-4E40-BE3D-C86BFD9817B5}"/>
              </a:ext>
            </a:extLst>
          </p:cNvPr>
          <p:cNvSpPr>
            <a:spLocks noGrp="1" noChangeArrowheads="1"/>
          </p:cNvSpPr>
          <p:nvPr>
            <p:ph type="body" idx="1"/>
          </p:nvPr>
        </p:nvSpPr>
        <p:spPr>
          <a:noFill/>
        </p:spPr>
        <p:txBody>
          <a:bodyPr/>
          <a:lstStyle/>
          <a:p>
            <a:pPr eaLnBrk="1" hangingPunct="1"/>
            <a:r>
              <a:rPr lang="en-US" altLang="en-US" b="1" dirty="0"/>
              <a:t>Important to know who is responsible for preparing specifications – typically department head’s responsibility</a:t>
            </a:r>
          </a:p>
          <a:p>
            <a:pPr eaLnBrk="1" hangingPunct="1"/>
            <a:endParaRPr lang="en-US" altLang="en-US" b="1" dirty="0"/>
          </a:p>
          <a:p>
            <a:pPr algn="just">
              <a:lnSpc>
                <a:spcPct val="115000"/>
              </a:lnSpc>
              <a:spcBef>
                <a:spcPts val="0"/>
              </a:spcBef>
              <a:spcAft>
                <a:spcPts val="0"/>
              </a:spcAft>
            </a:pPr>
            <a:r>
              <a:rPr lang="en-US" altLang="en-US" b="1" dirty="0"/>
              <a:t>Question 25:  </a:t>
            </a:r>
            <a:r>
              <a:rPr lang="en-US" sz="1900" b="1" dirty="0">
                <a:latin typeface="Calibri" panose="020F0502020204030204" pitchFamily="34" charset="0"/>
                <a:ea typeface="Times New Roman" panose="02020603050405020304" pitchFamily="18" charset="0"/>
                <a:cs typeface="Times New Roman" panose="02020603050405020304" pitchFamily="18" charset="0"/>
              </a:rPr>
              <a:t>The purpose of the specification is to:</a:t>
            </a:r>
            <a:endParaRPr lang="en-US" sz="1900" b="1" dirty="0">
              <a:latin typeface="Calibri" panose="020F0502020204030204" pitchFamily="34" charset="0"/>
              <a:ea typeface="Calibri" panose="020F0502020204030204" pitchFamily="34" charset="0"/>
              <a:cs typeface="Times New Roman" panose="02020603050405020304" pitchFamily="18" charset="0"/>
            </a:endParaRPr>
          </a:p>
          <a:p>
            <a:pPr marL="474254" algn="just">
              <a:lnSpc>
                <a:spcPct val="115000"/>
              </a:lnSpc>
              <a:spcBef>
                <a:spcPts val="0"/>
              </a:spcBef>
              <a:spcAft>
                <a:spcPts val="0"/>
              </a:spcAft>
            </a:pPr>
            <a:r>
              <a:rPr lang="en-US" sz="1900" dirty="0">
                <a:latin typeface="Calibri" panose="020F0502020204030204" pitchFamily="34" charset="0"/>
                <a:ea typeface="Times New Roman" panose="02020603050405020304" pitchFamily="18" charset="0"/>
                <a:cs typeface="Times New Roman" panose="02020603050405020304" pitchFamily="18" charset="0"/>
              </a:rPr>
              <a: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711380" algn="just">
              <a:lnSpc>
                <a:spcPct val="115000"/>
              </a:lnSpc>
              <a:spcBef>
                <a:spcPts val="0"/>
              </a:spcBef>
              <a:spcAft>
                <a:spcPts val="0"/>
              </a:spcAft>
            </a:pPr>
            <a:r>
              <a:rPr lang="en-US" sz="1900" dirty="0">
                <a:latin typeface="Calibri" panose="020F0502020204030204" pitchFamily="34" charset="0"/>
                <a:ea typeface="Times New Roman" panose="02020603050405020304" pitchFamily="18" charset="0"/>
                <a:cs typeface="Times New Roman" panose="02020603050405020304" pitchFamily="18" charset="0"/>
              </a:rPr>
              <a:t>a.	Provide purchasing personnel with clear guidelines to purchasing</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711380" algn="just">
              <a:lnSpc>
                <a:spcPct val="115000"/>
              </a:lnSpc>
              <a:spcBef>
                <a:spcPts val="0"/>
              </a:spcBef>
              <a:spcAft>
                <a:spcPts val="0"/>
              </a:spcAft>
            </a:pPr>
            <a:r>
              <a:rPr lang="en-US" sz="1900" dirty="0">
                <a:latin typeface="Calibri" panose="020F0502020204030204" pitchFamily="34" charset="0"/>
                <a:ea typeface="Times New Roman" panose="02020603050405020304" pitchFamily="18" charset="0"/>
                <a:cs typeface="Times New Roman" panose="02020603050405020304" pitchFamily="18" charset="0"/>
              </a:rPr>
              <a:t>b.	Provide vendors with firm criteria of minimum product or service acceptability</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711380" algn="just">
              <a:lnSpc>
                <a:spcPct val="115000"/>
              </a:lnSpc>
              <a:spcBef>
                <a:spcPts val="0"/>
              </a:spcBef>
              <a:spcAft>
                <a:spcPts val="0"/>
              </a:spcAft>
            </a:pPr>
            <a:r>
              <a:rPr lang="en-US" sz="1900" dirty="0">
                <a:latin typeface="Calibri" panose="020F0502020204030204" pitchFamily="34" charset="0"/>
                <a:ea typeface="Times New Roman" panose="02020603050405020304" pitchFamily="18" charset="0"/>
                <a:cs typeface="Times New Roman" panose="02020603050405020304" pitchFamily="18" charset="0"/>
              </a:rPr>
              <a:t>c.	Provide a true and accurate statement of the buyer’s requirements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711380" algn="just">
              <a:lnSpc>
                <a:spcPct val="115000"/>
              </a:lnSpc>
              <a:spcBef>
                <a:spcPts val="0"/>
              </a:spcBef>
              <a:spcAft>
                <a:spcPts val="1037"/>
              </a:spcAft>
            </a:pPr>
            <a:r>
              <a:rPr lang="en-US" sz="1900" b="1" dirty="0">
                <a:latin typeface="Calibri" panose="020F0502020204030204" pitchFamily="34" charset="0"/>
                <a:ea typeface="Times New Roman" panose="02020603050405020304" pitchFamily="18" charset="0"/>
                <a:cs typeface="Times New Roman" panose="02020603050405020304" pitchFamily="18" charset="0"/>
              </a:rPr>
              <a:t>d.	</a:t>
            </a:r>
            <a:r>
              <a:rPr lang="en-US" sz="1900" b="1"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All of the above</a:t>
            </a:r>
            <a:r>
              <a:rPr lang="en-US" sz="1900" b="1" dirty="0">
                <a:latin typeface="Calibri" panose="020F0502020204030204" pitchFamily="34" charset="0"/>
                <a:ea typeface="Times New Roman" panose="02020603050405020304" pitchFamily="18" charset="0"/>
                <a:cs typeface="Times New Roman" panose="02020603050405020304" pitchFamily="18" charset="0"/>
              </a:rPr>
              <a:t>                        </a:t>
            </a:r>
            <a:endParaRPr lang="en-US" sz="1900" b="1" dirty="0">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US" altLang="en-US" dirty="0"/>
          </a:p>
        </p:txBody>
      </p:sp>
      <p:sp>
        <p:nvSpPr>
          <p:cNvPr id="2" name="Date Placeholder 1">
            <a:extLst>
              <a:ext uri="{FF2B5EF4-FFF2-40B4-BE49-F238E27FC236}">
                <a16:creationId xmlns:a16="http://schemas.microsoft.com/office/drawing/2014/main" id="{6D1814DB-5C60-48B2-B21E-32782D2D26A0}"/>
              </a:ext>
            </a:extLst>
          </p:cNvPr>
          <p:cNvSpPr>
            <a:spLocks noGrp="1"/>
          </p:cNvSpPr>
          <p:nvPr>
            <p:ph type="dt" idx="1"/>
          </p:nvPr>
        </p:nvSpPr>
        <p:spPr/>
        <p:txBody>
          <a:bodyPr/>
          <a:lstStyle/>
          <a:p>
            <a:pPr>
              <a:defRPr/>
            </a:pPr>
            <a:fld id="{5E98A304-4147-45FA-934C-B75EE04A2BC3}" type="datetime1">
              <a:rPr lang="en-US" smtClean="0"/>
              <a:t>2/25/2023</a:t>
            </a:fld>
            <a:endParaRPr lang="en-US" dirty="0"/>
          </a:p>
        </p:txBody>
      </p:sp>
      <p:sp>
        <p:nvSpPr>
          <p:cNvPr id="3" name="Header Placeholder 2">
            <a:extLst>
              <a:ext uri="{FF2B5EF4-FFF2-40B4-BE49-F238E27FC236}">
                <a16:creationId xmlns:a16="http://schemas.microsoft.com/office/drawing/2014/main" id="{C5566DA3-D29E-4C32-B396-A4F2ADB21C97}"/>
              </a:ext>
            </a:extLst>
          </p:cNvPr>
          <p:cNvSpPr>
            <a:spLocks noGrp="1"/>
          </p:cNvSpPr>
          <p:nvPr>
            <p:ph type="hdr" sz="quarter"/>
          </p:nvPr>
        </p:nvSpPr>
        <p:spPr/>
        <p:txBody>
          <a:bodyPr/>
          <a:lstStyle/>
          <a:p>
            <a:pPr>
              <a:defRPr/>
            </a:pPr>
            <a:r>
              <a:rPr lang="en-US" dirty="0"/>
              <a:t>CTAS CCFO 2021-2022 Program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CTAS CCFO 2021-2022 Program</a:t>
            </a:r>
          </a:p>
        </p:txBody>
      </p:sp>
      <p:sp>
        <p:nvSpPr>
          <p:cNvPr id="5" name="Date Placeholder 4"/>
          <p:cNvSpPr>
            <a:spLocks noGrp="1"/>
          </p:cNvSpPr>
          <p:nvPr>
            <p:ph type="dt" idx="1"/>
          </p:nvPr>
        </p:nvSpPr>
        <p:spPr/>
        <p:txBody>
          <a:bodyPr/>
          <a:lstStyle/>
          <a:p>
            <a:pPr>
              <a:defRPr/>
            </a:pPr>
            <a:fld id="{1918D03B-475C-436F-8B4C-978C0BF99FA3}" type="datetime1">
              <a:rPr lang="en-US" smtClean="0"/>
              <a:t>2/25/2023</a:t>
            </a:fld>
            <a:endParaRPr lang="en-US" dirty="0"/>
          </a:p>
        </p:txBody>
      </p:sp>
      <p:sp>
        <p:nvSpPr>
          <p:cNvPr id="6" name="Slide Number Placeholder 5"/>
          <p:cNvSpPr>
            <a:spLocks noGrp="1"/>
          </p:cNvSpPr>
          <p:nvPr>
            <p:ph type="sldNum" sz="quarter" idx="5"/>
          </p:nvPr>
        </p:nvSpPr>
        <p:spPr/>
        <p:txBody>
          <a:bodyPr/>
          <a:lstStyle/>
          <a:p>
            <a:fld id="{CD0A54F8-21DF-9249-B916-944F35999388}" type="slidenum">
              <a:rPr lang="en-US" altLang="en-US" smtClean="0"/>
              <a:pPr/>
              <a:t>10</a:t>
            </a:fld>
            <a:endParaRPr lang="en-US" altLang="en-US" dirty="0"/>
          </a:p>
        </p:txBody>
      </p:sp>
    </p:spTree>
    <p:extLst>
      <p:ext uri="{BB962C8B-B14F-4D97-AF65-F5344CB8AC3E}">
        <p14:creationId xmlns:p14="http://schemas.microsoft.com/office/powerpoint/2010/main" val="877651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3600" y="1122363"/>
            <a:ext cx="7434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3233600" y="3602038"/>
            <a:ext cx="74344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Picture 12">
            <a:extLst>
              <a:ext uri="{FF2B5EF4-FFF2-40B4-BE49-F238E27FC236}">
                <a16:creationId xmlns:a16="http://schemas.microsoft.com/office/drawing/2014/main" id="{E79E3204-4A1B-554F-ACAC-0BB8193DB35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88400" y="5624513"/>
            <a:ext cx="5724800" cy="1048602"/>
          </a:xfrm>
          <a:prstGeom prst="rect">
            <a:avLst/>
          </a:prstGeom>
        </p:spPr>
      </p:pic>
      <p:pic>
        <p:nvPicPr>
          <p:cNvPr id="5" name="Picture 4" descr="A close up of a keyboard&#10;&#10;Description automatically generated">
            <a:extLst>
              <a:ext uri="{FF2B5EF4-FFF2-40B4-BE49-F238E27FC236}">
                <a16:creationId xmlns:a16="http://schemas.microsoft.com/office/drawing/2014/main" id="{05C2CC70-7BB4-784A-B6AC-85253B451FE0}"/>
              </a:ext>
            </a:extLst>
          </p:cNvPr>
          <p:cNvPicPr>
            <a:picLocks noChangeAspect="1"/>
          </p:cNvPicPr>
          <p:nvPr/>
        </p:nvPicPr>
        <p:blipFill>
          <a:blip r:embed="rId3"/>
          <a:stretch>
            <a:fillRect/>
          </a:stretch>
        </p:blipFill>
        <p:spPr>
          <a:xfrm>
            <a:off x="0" y="0"/>
            <a:ext cx="3200400" cy="4229100"/>
          </a:xfrm>
          <a:prstGeom prst="rect">
            <a:avLst/>
          </a:prstGeom>
        </p:spPr>
      </p:pic>
      <p:pic>
        <p:nvPicPr>
          <p:cNvPr id="11" name="Picture 10" descr="A close up of a keyboard&#10;&#10;Description automatically generated">
            <a:extLst>
              <a:ext uri="{FF2B5EF4-FFF2-40B4-BE49-F238E27FC236}">
                <a16:creationId xmlns:a16="http://schemas.microsoft.com/office/drawing/2014/main" id="{B39749FE-89DE-4143-B7D6-F44422AC59CF}"/>
              </a:ext>
            </a:extLst>
          </p:cNvPr>
          <p:cNvPicPr>
            <a:picLocks noChangeAspect="1"/>
          </p:cNvPicPr>
          <p:nvPr/>
        </p:nvPicPr>
        <p:blipFill rotWithShape="1">
          <a:blip r:embed="rId3"/>
          <a:srcRect b="20833"/>
          <a:stretch/>
        </p:blipFill>
        <p:spPr>
          <a:xfrm>
            <a:off x="0" y="3509963"/>
            <a:ext cx="3200400" cy="3348037"/>
          </a:xfrm>
          <a:prstGeom prst="rect">
            <a:avLst/>
          </a:prstGeom>
        </p:spPr>
      </p:pic>
    </p:spTree>
    <p:extLst>
      <p:ext uri="{BB962C8B-B14F-4D97-AF65-F5344CB8AC3E}">
        <p14:creationId xmlns:p14="http://schemas.microsoft.com/office/powerpoint/2010/main" val="296683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516629"/>
            <a:ext cx="10515600" cy="430611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5297E4E6-D4DE-9C40-8D13-157F28B1BA83}"/>
              </a:ext>
            </a:extLst>
          </p:cNvPr>
          <p:cNvSpPr>
            <a:spLocks noGrp="1"/>
          </p:cNvSpPr>
          <p:nvPr>
            <p:ph type="title"/>
          </p:nvPr>
        </p:nvSpPr>
        <p:spPr>
          <a:xfrm>
            <a:off x="838200" y="738753"/>
            <a:ext cx="10515600" cy="7778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Date Placeholder 3">
            <a:extLst>
              <a:ext uri="{FF2B5EF4-FFF2-40B4-BE49-F238E27FC236}">
                <a16:creationId xmlns:a16="http://schemas.microsoft.com/office/drawing/2014/main" id="{25724C20-6608-3A4B-9920-B9E7EABADA59}"/>
              </a:ext>
            </a:extLst>
          </p:cNvPr>
          <p:cNvSpPr>
            <a:spLocks noGrp="1"/>
          </p:cNvSpPr>
          <p:nvPr>
            <p:ph type="dt" sz="half" idx="2"/>
          </p:nvPr>
        </p:nvSpPr>
        <p:spPr>
          <a:xfrm>
            <a:off x="838200" y="6356351"/>
            <a:ext cx="2743200" cy="260350"/>
          </a:xfrm>
          <a:prstGeom prst="rect">
            <a:avLst/>
          </a:prstGeom>
        </p:spPr>
        <p:txBody>
          <a:bodyPr/>
          <a:lstStyle>
            <a:lvl1pPr>
              <a:defRPr sz="1200">
                <a:solidFill>
                  <a:srgbClr val="979FA2"/>
                </a:solidFill>
              </a:defRPr>
            </a:lvl1pPr>
          </a:lstStyle>
          <a:p>
            <a:endParaRPr lang="en-US" dirty="0"/>
          </a:p>
        </p:txBody>
      </p:sp>
      <p:sp>
        <p:nvSpPr>
          <p:cNvPr id="12" name="Footer Placeholder 4">
            <a:extLst>
              <a:ext uri="{FF2B5EF4-FFF2-40B4-BE49-F238E27FC236}">
                <a16:creationId xmlns:a16="http://schemas.microsoft.com/office/drawing/2014/main" id="{62079ECE-8756-634C-96D2-F7E3F08A3292}"/>
              </a:ext>
            </a:extLst>
          </p:cNvPr>
          <p:cNvSpPr>
            <a:spLocks noGrp="1"/>
          </p:cNvSpPr>
          <p:nvPr>
            <p:ph type="ftr" sz="quarter" idx="3"/>
          </p:nvPr>
        </p:nvSpPr>
        <p:spPr>
          <a:xfrm>
            <a:off x="838200" y="6096000"/>
            <a:ext cx="4114800" cy="260350"/>
          </a:xfrm>
          <a:prstGeom prst="rect">
            <a:avLst/>
          </a:prstGeom>
        </p:spPr>
        <p:txBody>
          <a:bodyPr/>
          <a:lstStyle>
            <a:lvl1pPr>
              <a:defRPr sz="1200">
                <a:solidFill>
                  <a:srgbClr val="979FA2"/>
                </a:solidFill>
              </a:defRPr>
            </a:lvl1pPr>
          </a:lstStyle>
          <a:p>
            <a:pPr>
              <a:defRPr/>
            </a:pPr>
            <a:endParaRPr lang="en-US" dirty="0"/>
          </a:p>
        </p:txBody>
      </p:sp>
      <p:sp>
        <p:nvSpPr>
          <p:cNvPr id="7" name="Slide Number Placeholder 5">
            <a:extLst>
              <a:ext uri="{FF2B5EF4-FFF2-40B4-BE49-F238E27FC236}">
                <a16:creationId xmlns:a16="http://schemas.microsoft.com/office/drawing/2014/main" id="{74BFFF31-09D5-5F4B-AB9A-3ECB11313D00}"/>
              </a:ext>
            </a:extLst>
          </p:cNvPr>
          <p:cNvSpPr>
            <a:spLocks noGrp="1"/>
          </p:cNvSpPr>
          <p:nvPr>
            <p:ph type="sldNum" sz="quarter" idx="4"/>
          </p:nvPr>
        </p:nvSpPr>
        <p:spPr>
          <a:xfrm>
            <a:off x="8625840" y="5828826"/>
            <a:ext cx="2727960" cy="269241"/>
          </a:xfrm>
          <a:prstGeom prst="rect">
            <a:avLst/>
          </a:prstGeom>
        </p:spPr>
        <p:txBody>
          <a:bodyPr/>
          <a:lstStyle>
            <a:lvl1pPr algn="r">
              <a:defRPr>
                <a:solidFill>
                  <a:srgbClr val="FF8200"/>
                </a:solidFill>
              </a:defRPr>
            </a:lvl1pPr>
          </a:lstStyle>
          <a:p>
            <a:fld id="{174035BA-0CF2-524A-820E-E134456C3240}" type="slidenum">
              <a:rPr lang="en-US" altLang="en-US" smtClean="0"/>
              <a:pPr/>
              <a:t>‹#›</a:t>
            </a:fld>
            <a:endParaRPr lang="en-US" altLang="en-US" dirty="0"/>
          </a:p>
        </p:txBody>
      </p:sp>
    </p:spTree>
    <p:extLst>
      <p:ext uri="{BB962C8B-B14F-4D97-AF65-F5344CB8AC3E}">
        <p14:creationId xmlns:p14="http://schemas.microsoft.com/office/powerpoint/2010/main" val="3699991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47252"/>
            <a:ext cx="2628900" cy="491186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47252"/>
            <a:ext cx="7734300" cy="491186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F782BE21-7089-A948-9609-7EFE439D1689}"/>
              </a:ext>
            </a:extLst>
          </p:cNvPr>
          <p:cNvSpPr>
            <a:spLocks noGrp="1"/>
          </p:cNvSpPr>
          <p:nvPr>
            <p:ph type="dt" sz="half" idx="2"/>
          </p:nvPr>
        </p:nvSpPr>
        <p:spPr>
          <a:xfrm>
            <a:off x="838200" y="6356351"/>
            <a:ext cx="2743200" cy="260350"/>
          </a:xfrm>
          <a:prstGeom prst="rect">
            <a:avLst/>
          </a:prstGeom>
        </p:spPr>
        <p:txBody>
          <a:bodyPr/>
          <a:lstStyle>
            <a:lvl1pPr>
              <a:defRPr sz="1200">
                <a:solidFill>
                  <a:srgbClr val="979FA2"/>
                </a:solidFill>
              </a:defRPr>
            </a:lvl1pPr>
          </a:lstStyle>
          <a:p>
            <a:pPr>
              <a:defRPr/>
            </a:pPr>
            <a:endParaRPr lang="en-US" dirty="0"/>
          </a:p>
        </p:txBody>
      </p:sp>
      <p:sp>
        <p:nvSpPr>
          <p:cNvPr id="11" name="Footer Placeholder 4">
            <a:extLst>
              <a:ext uri="{FF2B5EF4-FFF2-40B4-BE49-F238E27FC236}">
                <a16:creationId xmlns:a16="http://schemas.microsoft.com/office/drawing/2014/main" id="{5AED12FE-A2B2-1840-9D0E-B5390CF9C642}"/>
              </a:ext>
            </a:extLst>
          </p:cNvPr>
          <p:cNvSpPr>
            <a:spLocks noGrp="1"/>
          </p:cNvSpPr>
          <p:nvPr>
            <p:ph type="ftr" sz="quarter" idx="3"/>
          </p:nvPr>
        </p:nvSpPr>
        <p:spPr>
          <a:xfrm>
            <a:off x="838200" y="6096000"/>
            <a:ext cx="4114800" cy="260350"/>
          </a:xfrm>
          <a:prstGeom prst="rect">
            <a:avLst/>
          </a:prstGeom>
        </p:spPr>
        <p:txBody>
          <a:bodyPr/>
          <a:lstStyle>
            <a:lvl1pPr>
              <a:defRPr sz="1200">
                <a:solidFill>
                  <a:srgbClr val="979FA2"/>
                </a:solidFill>
              </a:defRPr>
            </a:lvl1pPr>
          </a:lstStyle>
          <a:p>
            <a:pPr>
              <a:defRPr/>
            </a:pPr>
            <a:endParaRPr lang="en-US" dirty="0"/>
          </a:p>
        </p:txBody>
      </p:sp>
      <p:sp>
        <p:nvSpPr>
          <p:cNvPr id="7" name="Slide Number Placeholder 5">
            <a:extLst>
              <a:ext uri="{FF2B5EF4-FFF2-40B4-BE49-F238E27FC236}">
                <a16:creationId xmlns:a16="http://schemas.microsoft.com/office/drawing/2014/main" id="{7C493435-D62F-854D-8B17-14B0048F57DF}"/>
              </a:ext>
            </a:extLst>
          </p:cNvPr>
          <p:cNvSpPr>
            <a:spLocks noGrp="1"/>
          </p:cNvSpPr>
          <p:nvPr>
            <p:ph type="sldNum" sz="quarter" idx="4"/>
          </p:nvPr>
        </p:nvSpPr>
        <p:spPr>
          <a:xfrm>
            <a:off x="8625840" y="5632179"/>
            <a:ext cx="2727960" cy="269241"/>
          </a:xfrm>
          <a:prstGeom prst="rect">
            <a:avLst/>
          </a:prstGeom>
        </p:spPr>
        <p:txBody>
          <a:bodyPr/>
          <a:lstStyle>
            <a:lvl1pPr algn="r">
              <a:defRPr>
                <a:solidFill>
                  <a:srgbClr val="FF8200"/>
                </a:solidFill>
              </a:defRPr>
            </a:lvl1pPr>
          </a:lstStyle>
          <a:p>
            <a:fld id="{F1C7DCD4-77DB-7846-84EA-0B8FFAD83AE4}" type="slidenum">
              <a:rPr lang="en-US" altLang="en-US" smtClean="0"/>
              <a:pPr/>
              <a:t>‹#›</a:t>
            </a:fld>
            <a:endParaRPr lang="en-US" altLang="en-US" dirty="0"/>
          </a:p>
        </p:txBody>
      </p:sp>
    </p:spTree>
    <p:extLst>
      <p:ext uri="{BB962C8B-B14F-4D97-AF65-F5344CB8AC3E}">
        <p14:creationId xmlns:p14="http://schemas.microsoft.com/office/powerpoint/2010/main" val="3087659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72538690-E83F-CC41-9F5A-DDC2F872127B}"/>
              </a:ext>
            </a:extLst>
          </p:cNvPr>
          <p:cNvSpPr>
            <a:spLocks noGrp="1"/>
          </p:cNvSpPr>
          <p:nvPr>
            <p:ph type="dt" sz="half" idx="2"/>
          </p:nvPr>
        </p:nvSpPr>
        <p:spPr>
          <a:xfrm>
            <a:off x="838200" y="6356351"/>
            <a:ext cx="2743200" cy="260350"/>
          </a:xfrm>
          <a:prstGeom prst="rect">
            <a:avLst/>
          </a:prstGeom>
        </p:spPr>
        <p:txBody>
          <a:bodyPr/>
          <a:lstStyle>
            <a:lvl1pPr>
              <a:defRPr sz="1200">
                <a:solidFill>
                  <a:srgbClr val="979FA2"/>
                </a:solidFill>
              </a:defRPr>
            </a:lvl1pPr>
          </a:lstStyle>
          <a:p>
            <a:endParaRPr lang="en-US" dirty="0"/>
          </a:p>
        </p:txBody>
      </p:sp>
      <p:sp>
        <p:nvSpPr>
          <p:cNvPr id="10" name="Footer Placeholder 4">
            <a:extLst>
              <a:ext uri="{FF2B5EF4-FFF2-40B4-BE49-F238E27FC236}">
                <a16:creationId xmlns:a16="http://schemas.microsoft.com/office/drawing/2014/main" id="{E71768A9-7888-A04E-868C-85DB606BF25C}"/>
              </a:ext>
            </a:extLst>
          </p:cNvPr>
          <p:cNvSpPr>
            <a:spLocks noGrp="1"/>
          </p:cNvSpPr>
          <p:nvPr>
            <p:ph type="ftr" sz="quarter" idx="3"/>
          </p:nvPr>
        </p:nvSpPr>
        <p:spPr>
          <a:xfrm>
            <a:off x="838200" y="6096000"/>
            <a:ext cx="4114800" cy="260350"/>
          </a:xfrm>
          <a:prstGeom prst="rect">
            <a:avLst/>
          </a:prstGeom>
        </p:spPr>
        <p:txBody>
          <a:bodyPr/>
          <a:lstStyle>
            <a:lvl1pPr>
              <a:defRPr sz="1200">
                <a:solidFill>
                  <a:srgbClr val="979FA2"/>
                </a:solidFill>
              </a:defRPr>
            </a:lvl1pPr>
          </a:lstStyle>
          <a:p>
            <a:endParaRPr lang="en-US" dirty="0"/>
          </a:p>
        </p:txBody>
      </p:sp>
      <p:sp>
        <p:nvSpPr>
          <p:cNvPr id="13" name="Title Placeholder 1">
            <a:extLst>
              <a:ext uri="{FF2B5EF4-FFF2-40B4-BE49-F238E27FC236}">
                <a16:creationId xmlns:a16="http://schemas.microsoft.com/office/drawing/2014/main" id="{721BBF84-1FB9-6443-925F-D4428EDF3840}"/>
              </a:ext>
            </a:extLst>
          </p:cNvPr>
          <p:cNvSpPr>
            <a:spLocks noGrp="1"/>
          </p:cNvSpPr>
          <p:nvPr>
            <p:ph type="title"/>
          </p:nvPr>
        </p:nvSpPr>
        <p:spPr>
          <a:xfrm>
            <a:off x="838200" y="771722"/>
            <a:ext cx="10515600" cy="7778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3">
            <a:extLst>
              <a:ext uri="{FF2B5EF4-FFF2-40B4-BE49-F238E27FC236}">
                <a16:creationId xmlns:a16="http://schemas.microsoft.com/office/drawing/2014/main" id="{EAE674D7-C036-2F43-9C6C-532324337616}"/>
              </a:ext>
            </a:extLst>
          </p:cNvPr>
          <p:cNvSpPr>
            <a:spLocks noGrp="1"/>
          </p:cNvSpPr>
          <p:nvPr>
            <p:ph idx="1"/>
          </p:nvPr>
        </p:nvSpPr>
        <p:spPr>
          <a:xfrm>
            <a:off x="838200" y="1602653"/>
            <a:ext cx="10515600" cy="41157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8D920EC1-703C-C345-B8BE-8FAC9760834F}"/>
              </a:ext>
            </a:extLst>
          </p:cNvPr>
          <p:cNvSpPr>
            <a:spLocks noGrp="1"/>
          </p:cNvSpPr>
          <p:nvPr>
            <p:ph type="sldNum" sz="quarter" idx="4"/>
          </p:nvPr>
        </p:nvSpPr>
        <p:spPr>
          <a:xfrm>
            <a:off x="8625840" y="5728547"/>
            <a:ext cx="2727960" cy="269241"/>
          </a:xfrm>
          <a:prstGeom prst="rect">
            <a:avLst/>
          </a:prstGeom>
        </p:spPr>
        <p:txBody>
          <a:bodyPr/>
          <a:lstStyle>
            <a:lvl1pPr algn="r">
              <a:defRPr>
                <a:solidFill>
                  <a:srgbClr val="FF8200"/>
                </a:solidFill>
              </a:defRPr>
            </a:lvl1pPr>
          </a:lstStyle>
          <a:p>
            <a:fld id="{0C0EBA3C-31F3-5D4F-8144-B2C03D07E427}" type="slidenum">
              <a:rPr lang="en-US" smtClean="0"/>
              <a:pPr/>
              <a:t>‹#›</a:t>
            </a:fld>
            <a:endParaRPr lang="en-US" dirty="0"/>
          </a:p>
        </p:txBody>
      </p:sp>
    </p:spTree>
    <p:extLst>
      <p:ext uri="{BB962C8B-B14F-4D97-AF65-F5344CB8AC3E}">
        <p14:creationId xmlns:p14="http://schemas.microsoft.com/office/powerpoint/2010/main" val="3781699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679259"/>
            <a:ext cx="8056511" cy="2394902"/>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104641"/>
            <a:ext cx="8056511" cy="1534159"/>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3941B4F5-127B-974A-9386-EC5B1C6766D8}"/>
              </a:ext>
            </a:extLst>
          </p:cNvPr>
          <p:cNvSpPr>
            <a:spLocks noGrp="1"/>
          </p:cNvSpPr>
          <p:nvPr>
            <p:ph type="sldNum" sz="quarter" idx="4"/>
          </p:nvPr>
        </p:nvSpPr>
        <p:spPr>
          <a:xfrm>
            <a:off x="6160401" y="5631351"/>
            <a:ext cx="2727960" cy="269241"/>
          </a:xfrm>
          <a:prstGeom prst="rect">
            <a:avLst/>
          </a:prstGeom>
        </p:spPr>
        <p:txBody>
          <a:bodyPr/>
          <a:lstStyle>
            <a:lvl1pPr algn="r">
              <a:defRPr>
                <a:solidFill>
                  <a:srgbClr val="FF8200"/>
                </a:solidFill>
              </a:defRPr>
            </a:lvl1pPr>
          </a:lstStyle>
          <a:p>
            <a:fld id="{FB4C33CF-1CD6-B249-89A9-FD7EA3B1E469}" type="slidenum">
              <a:rPr lang="en-US" altLang="en-US" smtClean="0"/>
              <a:pPr/>
              <a:t>‹#›</a:t>
            </a:fld>
            <a:endParaRPr lang="en-US" altLang="en-US" dirty="0"/>
          </a:p>
        </p:txBody>
      </p:sp>
      <p:pic>
        <p:nvPicPr>
          <p:cNvPr id="9" name="Picture 8" descr="A close up of a keyboard&#10;&#10;Description automatically generated">
            <a:extLst>
              <a:ext uri="{FF2B5EF4-FFF2-40B4-BE49-F238E27FC236}">
                <a16:creationId xmlns:a16="http://schemas.microsoft.com/office/drawing/2014/main" id="{CD8A5212-1194-4249-980E-0856EFC3F545}"/>
              </a:ext>
            </a:extLst>
          </p:cNvPr>
          <p:cNvPicPr>
            <a:picLocks noChangeAspect="1"/>
          </p:cNvPicPr>
          <p:nvPr/>
        </p:nvPicPr>
        <p:blipFill>
          <a:blip r:embed="rId2"/>
          <a:stretch>
            <a:fillRect/>
          </a:stretch>
        </p:blipFill>
        <p:spPr>
          <a:xfrm>
            <a:off x="8991600" y="0"/>
            <a:ext cx="3200400" cy="4229100"/>
          </a:xfrm>
          <a:prstGeom prst="rect">
            <a:avLst/>
          </a:prstGeom>
        </p:spPr>
      </p:pic>
      <p:pic>
        <p:nvPicPr>
          <p:cNvPr id="13" name="Picture 12" descr="A close up of a keyboard&#10;&#10;Description automatically generated">
            <a:extLst>
              <a:ext uri="{FF2B5EF4-FFF2-40B4-BE49-F238E27FC236}">
                <a16:creationId xmlns:a16="http://schemas.microsoft.com/office/drawing/2014/main" id="{EE99813C-001C-6F49-AAB7-7B4A064D9172}"/>
              </a:ext>
            </a:extLst>
          </p:cNvPr>
          <p:cNvPicPr>
            <a:picLocks noChangeAspect="1"/>
          </p:cNvPicPr>
          <p:nvPr/>
        </p:nvPicPr>
        <p:blipFill rotWithShape="1">
          <a:blip r:embed="rId2"/>
          <a:srcRect b="20833"/>
          <a:stretch/>
        </p:blipFill>
        <p:spPr>
          <a:xfrm>
            <a:off x="8991600" y="3509963"/>
            <a:ext cx="3200400" cy="3348037"/>
          </a:xfrm>
          <a:prstGeom prst="rect">
            <a:avLst/>
          </a:prstGeom>
        </p:spPr>
      </p:pic>
      <p:pic>
        <p:nvPicPr>
          <p:cNvPr id="14" name="Picture 13">
            <a:extLst>
              <a:ext uri="{FF2B5EF4-FFF2-40B4-BE49-F238E27FC236}">
                <a16:creationId xmlns:a16="http://schemas.microsoft.com/office/drawing/2014/main" id="{C2E81E49-19E5-2946-935D-FBEAE4893B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834" y="5901420"/>
            <a:ext cx="5018766" cy="919279"/>
          </a:xfrm>
          <a:prstGeom prst="rect">
            <a:avLst/>
          </a:prstGeom>
        </p:spPr>
      </p:pic>
    </p:spTree>
    <p:extLst>
      <p:ext uri="{BB962C8B-B14F-4D97-AF65-F5344CB8AC3E}">
        <p14:creationId xmlns:p14="http://schemas.microsoft.com/office/powerpoint/2010/main" val="1797995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603313"/>
            <a:ext cx="5181600" cy="42370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603313"/>
            <a:ext cx="5181600" cy="42370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43DCE3BF-D7FA-744B-BFC2-1D3047022975}"/>
              </a:ext>
            </a:extLst>
          </p:cNvPr>
          <p:cNvSpPr>
            <a:spLocks noGrp="1"/>
          </p:cNvSpPr>
          <p:nvPr>
            <p:ph type="title"/>
          </p:nvPr>
        </p:nvSpPr>
        <p:spPr>
          <a:xfrm>
            <a:off x="838200" y="728918"/>
            <a:ext cx="10515600" cy="7778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Date Placeholder 3">
            <a:extLst>
              <a:ext uri="{FF2B5EF4-FFF2-40B4-BE49-F238E27FC236}">
                <a16:creationId xmlns:a16="http://schemas.microsoft.com/office/drawing/2014/main" id="{154C68D3-400C-9C48-8086-5611453DF6EC}"/>
              </a:ext>
            </a:extLst>
          </p:cNvPr>
          <p:cNvSpPr>
            <a:spLocks noGrp="1"/>
          </p:cNvSpPr>
          <p:nvPr>
            <p:ph type="dt" sz="half" idx="10"/>
          </p:nvPr>
        </p:nvSpPr>
        <p:spPr>
          <a:xfrm>
            <a:off x="838200" y="6356351"/>
            <a:ext cx="2743200" cy="260350"/>
          </a:xfrm>
          <a:prstGeom prst="rect">
            <a:avLst/>
          </a:prstGeom>
        </p:spPr>
        <p:txBody>
          <a:bodyPr/>
          <a:lstStyle>
            <a:lvl1pPr>
              <a:defRPr sz="1200">
                <a:solidFill>
                  <a:srgbClr val="979FA2"/>
                </a:solidFill>
              </a:defRPr>
            </a:lvl1pPr>
          </a:lstStyle>
          <a:p>
            <a:endParaRPr lang="en-US" dirty="0"/>
          </a:p>
        </p:txBody>
      </p:sp>
      <p:sp>
        <p:nvSpPr>
          <p:cNvPr id="13" name="Footer Placeholder 4">
            <a:extLst>
              <a:ext uri="{FF2B5EF4-FFF2-40B4-BE49-F238E27FC236}">
                <a16:creationId xmlns:a16="http://schemas.microsoft.com/office/drawing/2014/main" id="{91115B8D-C309-004E-B79B-9C1DC5F180F5}"/>
              </a:ext>
            </a:extLst>
          </p:cNvPr>
          <p:cNvSpPr>
            <a:spLocks noGrp="1"/>
          </p:cNvSpPr>
          <p:nvPr>
            <p:ph type="ftr" sz="quarter" idx="3"/>
          </p:nvPr>
        </p:nvSpPr>
        <p:spPr>
          <a:xfrm>
            <a:off x="838200" y="6096000"/>
            <a:ext cx="4114800" cy="260350"/>
          </a:xfrm>
          <a:prstGeom prst="rect">
            <a:avLst/>
          </a:prstGeom>
        </p:spPr>
        <p:txBody>
          <a:bodyPr/>
          <a:lstStyle>
            <a:lvl1pPr>
              <a:defRPr sz="1200">
                <a:solidFill>
                  <a:srgbClr val="979FA2"/>
                </a:solidFill>
              </a:defRPr>
            </a:lvl1pPr>
          </a:lstStyle>
          <a:p>
            <a:endParaRPr lang="en-US" dirty="0"/>
          </a:p>
        </p:txBody>
      </p:sp>
      <p:sp>
        <p:nvSpPr>
          <p:cNvPr id="8" name="Slide Number Placeholder 5">
            <a:extLst>
              <a:ext uri="{FF2B5EF4-FFF2-40B4-BE49-F238E27FC236}">
                <a16:creationId xmlns:a16="http://schemas.microsoft.com/office/drawing/2014/main" id="{B229948F-E976-A54B-9E67-EF9D40EEEE01}"/>
              </a:ext>
            </a:extLst>
          </p:cNvPr>
          <p:cNvSpPr>
            <a:spLocks noGrp="1"/>
          </p:cNvSpPr>
          <p:nvPr>
            <p:ph type="sldNum" sz="quarter" idx="4"/>
          </p:nvPr>
        </p:nvSpPr>
        <p:spPr>
          <a:xfrm>
            <a:off x="8625840" y="5840361"/>
            <a:ext cx="2727960" cy="269241"/>
          </a:xfrm>
          <a:prstGeom prst="rect">
            <a:avLst/>
          </a:prstGeom>
        </p:spPr>
        <p:txBody>
          <a:bodyPr/>
          <a:lstStyle>
            <a:lvl1pPr algn="r">
              <a:defRPr>
                <a:solidFill>
                  <a:srgbClr val="FF8200"/>
                </a:solidFill>
              </a:defRPr>
            </a:lvl1pPr>
          </a:lstStyle>
          <a:p>
            <a:fld id="{B7450B92-DBDC-0F4E-AB7E-35DDB941DC31}" type="slidenum">
              <a:rPr lang="en-US" smtClean="0"/>
              <a:t>‹#›</a:t>
            </a:fld>
            <a:endParaRPr lang="en-US" dirty="0"/>
          </a:p>
        </p:txBody>
      </p:sp>
    </p:spTree>
    <p:extLst>
      <p:ext uri="{BB962C8B-B14F-4D97-AF65-F5344CB8AC3E}">
        <p14:creationId xmlns:p14="http://schemas.microsoft.com/office/powerpoint/2010/main" val="122293434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572506"/>
            <a:ext cx="5157787" cy="64008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268465"/>
            <a:ext cx="5157787" cy="35325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612" y="1572506"/>
            <a:ext cx="5183188" cy="64008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268465"/>
            <a:ext cx="5183188" cy="35325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4D9F1BE9-F97D-8D4A-B2B1-85AA50C73613}"/>
              </a:ext>
            </a:extLst>
          </p:cNvPr>
          <p:cNvSpPr>
            <a:spLocks noGrp="1"/>
          </p:cNvSpPr>
          <p:nvPr>
            <p:ph type="title"/>
          </p:nvPr>
        </p:nvSpPr>
        <p:spPr>
          <a:xfrm>
            <a:off x="838200" y="738752"/>
            <a:ext cx="10515600" cy="7778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Date Placeholder 3">
            <a:extLst>
              <a:ext uri="{FF2B5EF4-FFF2-40B4-BE49-F238E27FC236}">
                <a16:creationId xmlns:a16="http://schemas.microsoft.com/office/drawing/2014/main" id="{ED55B434-CF77-B34E-9EB6-3050FA64EFCE}"/>
              </a:ext>
            </a:extLst>
          </p:cNvPr>
          <p:cNvSpPr>
            <a:spLocks noGrp="1"/>
          </p:cNvSpPr>
          <p:nvPr>
            <p:ph type="dt" sz="half" idx="10"/>
          </p:nvPr>
        </p:nvSpPr>
        <p:spPr>
          <a:xfrm>
            <a:off x="838200" y="6356351"/>
            <a:ext cx="2743200" cy="260350"/>
          </a:xfrm>
          <a:prstGeom prst="rect">
            <a:avLst/>
          </a:prstGeom>
        </p:spPr>
        <p:txBody>
          <a:bodyPr/>
          <a:lstStyle>
            <a:lvl1pPr>
              <a:defRPr sz="1200">
                <a:solidFill>
                  <a:srgbClr val="979FA2"/>
                </a:solidFill>
              </a:defRPr>
            </a:lvl1pPr>
          </a:lstStyle>
          <a:p>
            <a:endParaRPr lang="en-US" dirty="0"/>
          </a:p>
        </p:txBody>
      </p:sp>
      <p:sp>
        <p:nvSpPr>
          <p:cNvPr id="15" name="Footer Placeholder 4">
            <a:extLst>
              <a:ext uri="{FF2B5EF4-FFF2-40B4-BE49-F238E27FC236}">
                <a16:creationId xmlns:a16="http://schemas.microsoft.com/office/drawing/2014/main" id="{5306FC96-FF42-DD47-A1F8-0D859411D834}"/>
              </a:ext>
            </a:extLst>
          </p:cNvPr>
          <p:cNvSpPr>
            <a:spLocks noGrp="1"/>
          </p:cNvSpPr>
          <p:nvPr>
            <p:ph type="ftr" sz="quarter" idx="11"/>
          </p:nvPr>
        </p:nvSpPr>
        <p:spPr>
          <a:xfrm>
            <a:off x="838200" y="6096000"/>
            <a:ext cx="4114800" cy="260350"/>
          </a:xfrm>
          <a:prstGeom prst="rect">
            <a:avLst/>
          </a:prstGeom>
        </p:spPr>
        <p:txBody>
          <a:bodyPr/>
          <a:lstStyle>
            <a:lvl1pPr>
              <a:defRPr sz="1200">
                <a:solidFill>
                  <a:srgbClr val="979FA2"/>
                </a:solidFill>
              </a:defRPr>
            </a:lvl1pPr>
          </a:lstStyle>
          <a:p>
            <a:endParaRPr lang="en-US" dirty="0"/>
          </a:p>
        </p:txBody>
      </p:sp>
      <p:sp>
        <p:nvSpPr>
          <p:cNvPr id="10" name="Slide Number Placeholder 5">
            <a:extLst>
              <a:ext uri="{FF2B5EF4-FFF2-40B4-BE49-F238E27FC236}">
                <a16:creationId xmlns:a16="http://schemas.microsoft.com/office/drawing/2014/main" id="{72EDC9D6-CA9D-1643-A3E8-F066DE65A4BA}"/>
              </a:ext>
            </a:extLst>
          </p:cNvPr>
          <p:cNvSpPr>
            <a:spLocks noGrp="1"/>
          </p:cNvSpPr>
          <p:nvPr>
            <p:ph type="sldNum" sz="quarter" idx="12"/>
          </p:nvPr>
        </p:nvSpPr>
        <p:spPr>
          <a:xfrm>
            <a:off x="8624252" y="5801032"/>
            <a:ext cx="2727960" cy="269241"/>
          </a:xfrm>
          <a:prstGeom prst="rect">
            <a:avLst/>
          </a:prstGeom>
        </p:spPr>
        <p:txBody>
          <a:bodyPr/>
          <a:lstStyle>
            <a:lvl1pPr algn="r">
              <a:defRPr>
                <a:solidFill>
                  <a:srgbClr val="FF8200"/>
                </a:solidFill>
              </a:defRPr>
            </a:lvl1pPr>
          </a:lstStyle>
          <a:p>
            <a:fld id="{B1D49898-EB41-FC4D-AE47-286F118DD88F}" type="slidenum">
              <a:rPr lang="en-US" altLang="en-US" smtClean="0"/>
              <a:pPr/>
              <a:t>‹#›</a:t>
            </a:fld>
            <a:endParaRPr lang="en-US" altLang="en-US" dirty="0"/>
          </a:p>
        </p:txBody>
      </p:sp>
    </p:spTree>
    <p:extLst>
      <p:ext uri="{BB962C8B-B14F-4D97-AF65-F5344CB8AC3E}">
        <p14:creationId xmlns:p14="http://schemas.microsoft.com/office/powerpoint/2010/main" val="70568591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8934EC2F-F78B-6C40-85D6-8F8A471E9471}"/>
              </a:ext>
            </a:extLst>
          </p:cNvPr>
          <p:cNvSpPr>
            <a:spLocks noGrp="1"/>
          </p:cNvSpPr>
          <p:nvPr>
            <p:ph type="title"/>
          </p:nvPr>
        </p:nvSpPr>
        <p:spPr>
          <a:xfrm>
            <a:off x="838200" y="738750"/>
            <a:ext cx="10515600" cy="7778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Date Placeholder 3">
            <a:extLst>
              <a:ext uri="{FF2B5EF4-FFF2-40B4-BE49-F238E27FC236}">
                <a16:creationId xmlns:a16="http://schemas.microsoft.com/office/drawing/2014/main" id="{2710CA5E-76F9-3741-9128-6486F556ABF3}"/>
              </a:ext>
            </a:extLst>
          </p:cNvPr>
          <p:cNvSpPr>
            <a:spLocks noGrp="1"/>
          </p:cNvSpPr>
          <p:nvPr>
            <p:ph type="dt" sz="half" idx="2"/>
          </p:nvPr>
        </p:nvSpPr>
        <p:spPr>
          <a:xfrm>
            <a:off x="838200" y="6356351"/>
            <a:ext cx="2743200" cy="260350"/>
          </a:xfrm>
          <a:prstGeom prst="rect">
            <a:avLst/>
          </a:prstGeom>
        </p:spPr>
        <p:txBody>
          <a:bodyPr/>
          <a:lstStyle>
            <a:lvl1pPr>
              <a:defRPr sz="1200">
                <a:solidFill>
                  <a:srgbClr val="979FA2"/>
                </a:solidFill>
              </a:defRPr>
            </a:lvl1pPr>
          </a:lstStyle>
          <a:p>
            <a:endParaRPr lang="en-US" dirty="0"/>
          </a:p>
        </p:txBody>
      </p:sp>
      <p:sp>
        <p:nvSpPr>
          <p:cNvPr id="11" name="Footer Placeholder 4">
            <a:extLst>
              <a:ext uri="{FF2B5EF4-FFF2-40B4-BE49-F238E27FC236}">
                <a16:creationId xmlns:a16="http://schemas.microsoft.com/office/drawing/2014/main" id="{28B7BA58-D45B-D246-BBFE-1E1100FC5834}"/>
              </a:ext>
            </a:extLst>
          </p:cNvPr>
          <p:cNvSpPr>
            <a:spLocks noGrp="1"/>
          </p:cNvSpPr>
          <p:nvPr>
            <p:ph type="ftr" sz="quarter" idx="3"/>
          </p:nvPr>
        </p:nvSpPr>
        <p:spPr>
          <a:xfrm>
            <a:off x="838200" y="6096000"/>
            <a:ext cx="4114800" cy="260350"/>
          </a:xfrm>
          <a:prstGeom prst="rect">
            <a:avLst/>
          </a:prstGeom>
        </p:spPr>
        <p:txBody>
          <a:bodyPr/>
          <a:lstStyle>
            <a:lvl1pPr>
              <a:defRPr sz="1200">
                <a:solidFill>
                  <a:srgbClr val="979FA2"/>
                </a:solidFill>
              </a:defRPr>
            </a:lvl1pPr>
          </a:lstStyle>
          <a:p>
            <a:endParaRPr lang="en-US" dirty="0"/>
          </a:p>
        </p:txBody>
      </p:sp>
      <p:sp>
        <p:nvSpPr>
          <p:cNvPr id="6" name="Slide Number Placeholder 5">
            <a:extLst>
              <a:ext uri="{FF2B5EF4-FFF2-40B4-BE49-F238E27FC236}">
                <a16:creationId xmlns:a16="http://schemas.microsoft.com/office/drawing/2014/main" id="{44BBA1D6-23DD-6347-8604-EBFE8D96C59B}"/>
              </a:ext>
            </a:extLst>
          </p:cNvPr>
          <p:cNvSpPr>
            <a:spLocks noGrp="1"/>
          </p:cNvSpPr>
          <p:nvPr>
            <p:ph type="sldNum" sz="quarter" idx="4"/>
          </p:nvPr>
        </p:nvSpPr>
        <p:spPr>
          <a:xfrm>
            <a:off x="8625840" y="5632179"/>
            <a:ext cx="2727960" cy="269241"/>
          </a:xfrm>
          <a:prstGeom prst="rect">
            <a:avLst/>
          </a:prstGeom>
        </p:spPr>
        <p:txBody>
          <a:bodyPr/>
          <a:lstStyle>
            <a:lvl1pPr algn="r">
              <a:defRPr>
                <a:solidFill>
                  <a:srgbClr val="FF8200"/>
                </a:solidFill>
              </a:defRPr>
            </a:lvl1pPr>
          </a:lstStyle>
          <a:p>
            <a:fld id="{4E849317-AD17-3B42-91BE-A6801098FF58}" type="slidenum">
              <a:rPr lang="en-US" altLang="en-US" smtClean="0"/>
              <a:pPr/>
              <a:t>‹#›</a:t>
            </a:fld>
            <a:endParaRPr lang="en-US" altLang="en-US" dirty="0"/>
          </a:p>
        </p:txBody>
      </p:sp>
    </p:spTree>
    <p:extLst>
      <p:ext uri="{BB962C8B-B14F-4D97-AF65-F5344CB8AC3E}">
        <p14:creationId xmlns:p14="http://schemas.microsoft.com/office/powerpoint/2010/main" val="991742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686085A9-EB30-5142-9A3E-D30EF3B5E192}"/>
              </a:ext>
            </a:extLst>
          </p:cNvPr>
          <p:cNvSpPr>
            <a:spLocks noGrp="1"/>
          </p:cNvSpPr>
          <p:nvPr>
            <p:ph type="dt" sz="half" idx="2"/>
          </p:nvPr>
        </p:nvSpPr>
        <p:spPr>
          <a:xfrm>
            <a:off x="838200" y="6356351"/>
            <a:ext cx="2743200" cy="260350"/>
          </a:xfrm>
          <a:prstGeom prst="rect">
            <a:avLst/>
          </a:prstGeom>
        </p:spPr>
        <p:txBody>
          <a:bodyPr/>
          <a:lstStyle>
            <a:lvl1pPr>
              <a:defRPr sz="1200">
                <a:solidFill>
                  <a:srgbClr val="979FA2"/>
                </a:solidFill>
              </a:defRPr>
            </a:lvl1pPr>
          </a:lstStyle>
          <a:p>
            <a:endParaRPr lang="en-US" dirty="0"/>
          </a:p>
        </p:txBody>
      </p:sp>
      <p:sp>
        <p:nvSpPr>
          <p:cNvPr id="9" name="Footer Placeholder 4">
            <a:extLst>
              <a:ext uri="{FF2B5EF4-FFF2-40B4-BE49-F238E27FC236}">
                <a16:creationId xmlns:a16="http://schemas.microsoft.com/office/drawing/2014/main" id="{41A8A99B-ABEB-D941-A00B-25253EA1AD67}"/>
              </a:ext>
            </a:extLst>
          </p:cNvPr>
          <p:cNvSpPr>
            <a:spLocks noGrp="1"/>
          </p:cNvSpPr>
          <p:nvPr>
            <p:ph type="ftr" sz="quarter" idx="3"/>
          </p:nvPr>
        </p:nvSpPr>
        <p:spPr>
          <a:xfrm>
            <a:off x="838200" y="6096000"/>
            <a:ext cx="4114800" cy="260350"/>
          </a:xfrm>
          <a:prstGeom prst="rect">
            <a:avLst/>
          </a:prstGeom>
        </p:spPr>
        <p:txBody>
          <a:bodyPr/>
          <a:lstStyle>
            <a:lvl1pPr>
              <a:defRPr sz="1200">
                <a:solidFill>
                  <a:srgbClr val="979FA2"/>
                </a:solidFill>
              </a:defRPr>
            </a:lvl1pPr>
          </a:lstStyle>
          <a:p>
            <a:endParaRPr lang="en-US" dirty="0"/>
          </a:p>
        </p:txBody>
      </p:sp>
      <p:sp>
        <p:nvSpPr>
          <p:cNvPr id="5" name="Slide Number Placeholder 5">
            <a:extLst>
              <a:ext uri="{FF2B5EF4-FFF2-40B4-BE49-F238E27FC236}">
                <a16:creationId xmlns:a16="http://schemas.microsoft.com/office/drawing/2014/main" id="{ACE51737-6D7D-A448-A8CC-7036129E46D3}"/>
              </a:ext>
            </a:extLst>
          </p:cNvPr>
          <p:cNvSpPr>
            <a:spLocks noGrp="1"/>
          </p:cNvSpPr>
          <p:nvPr>
            <p:ph type="sldNum" sz="quarter" idx="4"/>
          </p:nvPr>
        </p:nvSpPr>
        <p:spPr>
          <a:xfrm>
            <a:off x="8625840" y="5632179"/>
            <a:ext cx="2727960" cy="269241"/>
          </a:xfrm>
          <a:prstGeom prst="rect">
            <a:avLst/>
          </a:prstGeom>
        </p:spPr>
        <p:txBody>
          <a:bodyPr/>
          <a:lstStyle>
            <a:lvl1pPr algn="r">
              <a:defRPr>
                <a:solidFill>
                  <a:srgbClr val="FF8200"/>
                </a:solidFill>
              </a:defRPr>
            </a:lvl1pPr>
          </a:lstStyle>
          <a:p>
            <a:fld id="{1527FA14-401D-6740-AD4A-1B113DFD0817}" type="slidenum">
              <a:rPr lang="en-US" altLang="en-US" smtClean="0"/>
              <a:pPr/>
              <a:t>‹#›</a:t>
            </a:fld>
            <a:endParaRPr lang="en-US" altLang="en-US" dirty="0"/>
          </a:p>
        </p:txBody>
      </p:sp>
    </p:spTree>
    <p:extLst>
      <p:ext uri="{BB962C8B-B14F-4D97-AF65-F5344CB8AC3E}">
        <p14:creationId xmlns:p14="http://schemas.microsoft.com/office/powerpoint/2010/main" val="16274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57084"/>
            <a:ext cx="3932237" cy="1300316"/>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62089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61393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EA2652C6-6D2E-3445-AEB9-D7C71D44CCF1}"/>
              </a:ext>
            </a:extLst>
          </p:cNvPr>
          <p:cNvSpPr>
            <a:spLocks noGrp="1"/>
          </p:cNvSpPr>
          <p:nvPr>
            <p:ph type="dt" sz="half" idx="10"/>
          </p:nvPr>
        </p:nvSpPr>
        <p:spPr>
          <a:xfrm>
            <a:off x="838200" y="6356351"/>
            <a:ext cx="2743200" cy="260350"/>
          </a:xfrm>
          <a:prstGeom prst="rect">
            <a:avLst/>
          </a:prstGeom>
        </p:spPr>
        <p:txBody>
          <a:bodyPr/>
          <a:lstStyle>
            <a:lvl1pPr>
              <a:defRPr sz="1200">
                <a:solidFill>
                  <a:srgbClr val="979FA2"/>
                </a:solidFill>
              </a:defRPr>
            </a:lvl1pPr>
          </a:lstStyle>
          <a:p>
            <a:endParaRPr lang="en-US" dirty="0"/>
          </a:p>
        </p:txBody>
      </p:sp>
      <p:sp>
        <p:nvSpPr>
          <p:cNvPr id="12" name="Footer Placeholder 4">
            <a:extLst>
              <a:ext uri="{FF2B5EF4-FFF2-40B4-BE49-F238E27FC236}">
                <a16:creationId xmlns:a16="http://schemas.microsoft.com/office/drawing/2014/main" id="{90791DD5-9336-3744-B3CA-152CA16EBA9F}"/>
              </a:ext>
            </a:extLst>
          </p:cNvPr>
          <p:cNvSpPr>
            <a:spLocks noGrp="1"/>
          </p:cNvSpPr>
          <p:nvPr>
            <p:ph type="ftr" sz="quarter" idx="3"/>
          </p:nvPr>
        </p:nvSpPr>
        <p:spPr>
          <a:xfrm>
            <a:off x="838200" y="6096000"/>
            <a:ext cx="4114800" cy="260350"/>
          </a:xfrm>
          <a:prstGeom prst="rect">
            <a:avLst/>
          </a:prstGeom>
        </p:spPr>
        <p:txBody>
          <a:bodyPr/>
          <a:lstStyle>
            <a:lvl1pPr>
              <a:defRPr sz="1200">
                <a:solidFill>
                  <a:srgbClr val="979FA2"/>
                </a:solidFill>
              </a:defRPr>
            </a:lvl1pPr>
          </a:lstStyle>
          <a:p>
            <a:endParaRPr lang="en-US" dirty="0"/>
          </a:p>
        </p:txBody>
      </p:sp>
      <p:sp>
        <p:nvSpPr>
          <p:cNvPr id="8" name="Slide Number Placeholder 5">
            <a:extLst>
              <a:ext uri="{FF2B5EF4-FFF2-40B4-BE49-F238E27FC236}">
                <a16:creationId xmlns:a16="http://schemas.microsoft.com/office/drawing/2014/main" id="{8BAE7FA4-FBA2-0646-AAC8-753F98FA2DEA}"/>
              </a:ext>
            </a:extLst>
          </p:cNvPr>
          <p:cNvSpPr>
            <a:spLocks noGrp="1"/>
          </p:cNvSpPr>
          <p:nvPr>
            <p:ph type="sldNum" sz="quarter" idx="4"/>
          </p:nvPr>
        </p:nvSpPr>
        <p:spPr>
          <a:xfrm>
            <a:off x="8625840" y="5632179"/>
            <a:ext cx="2727960" cy="269241"/>
          </a:xfrm>
          <a:prstGeom prst="rect">
            <a:avLst/>
          </a:prstGeom>
        </p:spPr>
        <p:txBody>
          <a:bodyPr/>
          <a:lstStyle>
            <a:lvl1pPr algn="r">
              <a:defRPr>
                <a:solidFill>
                  <a:srgbClr val="FF8200"/>
                </a:solidFill>
              </a:defRPr>
            </a:lvl1pPr>
          </a:lstStyle>
          <a:p>
            <a:fld id="{2F95ABB6-27BD-3F4A-AE8F-C907CC0CB321}" type="slidenum">
              <a:rPr lang="en-US" altLang="en-US" smtClean="0"/>
              <a:pPr/>
              <a:t>‹#›</a:t>
            </a:fld>
            <a:endParaRPr lang="en-US" altLang="en-US" dirty="0"/>
          </a:p>
        </p:txBody>
      </p:sp>
    </p:spTree>
    <p:extLst>
      <p:ext uri="{BB962C8B-B14F-4D97-AF65-F5344CB8AC3E}">
        <p14:creationId xmlns:p14="http://schemas.microsoft.com/office/powerpoint/2010/main" val="146143928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76748"/>
            <a:ext cx="3932237" cy="1280652"/>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425379FC-EFAE-2F49-BF77-86F047BE802E}"/>
              </a:ext>
            </a:extLst>
          </p:cNvPr>
          <p:cNvSpPr>
            <a:spLocks noGrp="1"/>
          </p:cNvSpPr>
          <p:nvPr>
            <p:ph type="dt" sz="half" idx="10"/>
          </p:nvPr>
        </p:nvSpPr>
        <p:spPr>
          <a:xfrm>
            <a:off x="838200" y="6356351"/>
            <a:ext cx="2743200" cy="260350"/>
          </a:xfrm>
          <a:prstGeom prst="rect">
            <a:avLst/>
          </a:prstGeom>
        </p:spPr>
        <p:txBody>
          <a:bodyPr/>
          <a:lstStyle>
            <a:lvl1pPr>
              <a:defRPr sz="1200">
                <a:solidFill>
                  <a:srgbClr val="979FA2"/>
                </a:solidFill>
              </a:defRPr>
            </a:lvl1pPr>
          </a:lstStyle>
          <a:p>
            <a:endParaRPr lang="en-US" dirty="0"/>
          </a:p>
        </p:txBody>
      </p:sp>
      <p:sp>
        <p:nvSpPr>
          <p:cNvPr id="9" name="Footer Placeholder 4">
            <a:extLst>
              <a:ext uri="{FF2B5EF4-FFF2-40B4-BE49-F238E27FC236}">
                <a16:creationId xmlns:a16="http://schemas.microsoft.com/office/drawing/2014/main" id="{BD145A91-D059-F742-853E-C05AA6509812}"/>
              </a:ext>
            </a:extLst>
          </p:cNvPr>
          <p:cNvSpPr>
            <a:spLocks noGrp="1"/>
          </p:cNvSpPr>
          <p:nvPr>
            <p:ph type="ftr" sz="quarter" idx="3"/>
          </p:nvPr>
        </p:nvSpPr>
        <p:spPr>
          <a:xfrm>
            <a:off x="838200" y="6096000"/>
            <a:ext cx="4114800" cy="260350"/>
          </a:xfrm>
          <a:prstGeom prst="rect">
            <a:avLst/>
          </a:prstGeom>
        </p:spPr>
        <p:txBody>
          <a:bodyPr/>
          <a:lstStyle>
            <a:lvl1pPr>
              <a:defRPr sz="1200">
                <a:solidFill>
                  <a:srgbClr val="979FA2"/>
                </a:solidFill>
              </a:defRPr>
            </a:lvl1pPr>
          </a:lstStyle>
          <a:p>
            <a:pPr>
              <a:defRPr/>
            </a:pPr>
            <a:endParaRPr lang="en-US" dirty="0"/>
          </a:p>
        </p:txBody>
      </p:sp>
      <p:sp>
        <p:nvSpPr>
          <p:cNvPr id="11" name="Slide Number Placeholder 5">
            <a:extLst>
              <a:ext uri="{FF2B5EF4-FFF2-40B4-BE49-F238E27FC236}">
                <a16:creationId xmlns:a16="http://schemas.microsoft.com/office/drawing/2014/main" id="{BE0C897E-BC90-7849-927D-7DE17F20E2EF}"/>
              </a:ext>
            </a:extLst>
          </p:cNvPr>
          <p:cNvSpPr>
            <a:spLocks noGrp="1"/>
          </p:cNvSpPr>
          <p:nvPr>
            <p:ph type="sldNum" sz="quarter" idx="4"/>
          </p:nvPr>
        </p:nvSpPr>
        <p:spPr>
          <a:xfrm>
            <a:off x="8624252" y="5868988"/>
            <a:ext cx="2727960" cy="269241"/>
          </a:xfrm>
          <a:prstGeom prst="rect">
            <a:avLst/>
          </a:prstGeom>
        </p:spPr>
        <p:txBody>
          <a:bodyPr/>
          <a:lstStyle>
            <a:lvl1pPr algn="r">
              <a:defRPr>
                <a:solidFill>
                  <a:srgbClr val="FF8200"/>
                </a:solidFill>
              </a:defRPr>
            </a:lvl1pPr>
          </a:lstStyle>
          <a:p>
            <a:fld id="{4A53725B-BC09-CB43-97C8-E8FBF340255B}" type="slidenum">
              <a:rPr lang="en-US" altLang="en-US" smtClean="0"/>
              <a:pPr/>
              <a:t>‹#›</a:t>
            </a:fld>
            <a:endParaRPr lang="en-US" altLang="en-US" dirty="0"/>
          </a:p>
        </p:txBody>
      </p:sp>
    </p:spTree>
    <p:extLst>
      <p:ext uri="{BB962C8B-B14F-4D97-AF65-F5344CB8AC3E}">
        <p14:creationId xmlns:p14="http://schemas.microsoft.com/office/powerpoint/2010/main" val="985559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13">
            <a:extLst>
              <a:ext uri="{28A0092B-C50C-407E-A947-70E740481C1C}">
                <a14:useLocalDpi xmlns:a14="http://schemas.microsoft.com/office/drawing/2010/main" val="0"/>
              </a:ext>
            </a:extLst>
          </a:blip>
          <a:srcRect/>
          <a:stretch/>
        </p:blipFill>
        <p:spPr>
          <a:xfrm>
            <a:off x="7173234" y="5945071"/>
            <a:ext cx="5018766" cy="919279"/>
          </a:xfrm>
          <a:prstGeom prst="rect">
            <a:avLst/>
          </a:prstGeom>
        </p:spPr>
      </p:pic>
      <p:sp>
        <p:nvSpPr>
          <p:cNvPr id="2" name="Title Placeholder 1">
            <a:extLst>
              <a:ext uri="{FF2B5EF4-FFF2-40B4-BE49-F238E27FC236}">
                <a16:creationId xmlns:a16="http://schemas.microsoft.com/office/drawing/2014/main" id="{100F7D1C-0F33-3549-94DF-A9B7A2AFE694}"/>
              </a:ext>
            </a:extLst>
          </p:cNvPr>
          <p:cNvSpPr>
            <a:spLocks noGrp="1"/>
          </p:cNvSpPr>
          <p:nvPr>
            <p:ph type="title"/>
          </p:nvPr>
        </p:nvSpPr>
        <p:spPr>
          <a:xfrm>
            <a:off x="838200" y="771722"/>
            <a:ext cx="10515600" cy="7778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8552C97-4A55-1C40-B55C-D5C76A6C749D}"/>
              </a:ext>
            </a:extLst>
          </p:cNvPr>
          <p:cNvSpPr>
            <a:spLocks noGrp="1"/>
          </p:cNvSpPr>
          <p:nvPr>
            <p:ph type="body" idx="1"/>
          </p:nvPr>
        </p:nvSpPr>
        <p:spPr>
          <a:xfrm>
            <a:off x="838200" y="1602653"/>
            <a:ext cx="10515600" cy="41157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2D22E0C7-53C5-984A-A36B-54AA974B9C79}"/>
              </a:ext>
            </a:extLst>
          </p:cNvPr>
          <p:cNvSpPr>
            <a:spLocks noGrp="1"/>
          </p:cNvSpPr>
          <p:nvPr>
            <p:ph type="dt" sz="half" idx="2"/>
          </p:nvPr>
        </p:nvSpPr>
        <p:spPr>
          <a:xfrm>
            <a:off x="838200" y="6356351"/>
            <a:ext cx="2743200" cy="260350"/>
          </a:xfrm>
          <a:prstGeom prst="rect">
            <a:avLst/>
          </a:prstGeom>
        </p:spPr>
        <p:txBody>
          <a:bodyPr/>
          <a:lstStyle>
            <a:lvl1pPr>
              <a:defRPr sz="1200">
                <a:solidFill>
                  <a:srgbClr val="979FA2"/>
                </a:solidFill>
              </a:defRPr>
            </a:lvl1pPr>
          </a:lstStyle>
          <a:p>
            <a:endParaRPr lang="en-US" dirty="0"/>
          </a:p>
        </p:txBody>
      </p:sp>
      <p:sp>
        <p:nvSpPr>
          <p:cNvPr id="7" name="Footer Placeholder 4">
            <a:extLst>
              <a:ext uri="{FF2B5EF4-FFF2-40B4-BE49-F238E27FC236}">
                <a16:creationId xmlns:a16="http://schemas.microsoft.com/office/drawing/2014/main" id="{499712E2-CAC7-704E-B5C2-62558E5CF4CE}"/>
              </a:ext>
            </a:extLst>
          </p:cNvPr>
          <p:cNvSpPr>
            <a:spLocks noGrp="1"/>
          </p:cNvSpPr>
          <p:nvPr>
            <p:ph type="ftr" sz="quarter" idx="3"/>
          </p:nvPr>
        </p:nvSpPr>
        <p:spPr>
          <a:xfrm>
            <a:off x="838200" y="6096000"/>
            <a:ext cx="4114800" cy="260350"/>
          </a:xfrm>
          <a:prstGeom prst="rect">
            <a:avLst/>
          </a:prstGeom>
        </p:spPr>
        <p:txBody>
          <a:bodyPr/>
          <a:lstStyle>
            <a:lvl1pPr>
              <a:defRPr sz="1200">
                <a:solidFill>
                  <a:srgbClr val="979FA2"/>
                </a:solidFill>
              </a:defRPr>
            </a:lvl1pPr>
          </a:lstStyle>
          <a:p>
            <a:pPr>
              <a:defRPr/>
            </a:pPr>
            <a:endParaRPr lang="en-US" dirty="0"/>
          </a:p>
        </p:txBody>
      </p:sp>
      <p:sp>
        <p:nvSpPr>
          <p:cNvPr id="8" name="Slide Number Placeholder 5">
            <a:extLst>
              <a:ext uri="{FF2B5EF4-FFF2-40B4-BE49-F238E27FC236}">
                <a16:creationId xmlns:a16="http://schemas.microsoft.com/office/drawing/2014/main" id="{01778E4D-85DB-F24F-8C8B-DBC0CD839B86}"/>
              </a:ext>
            </a:extLst>
          </p:cNvPr>
          <p:cNvSpPr>
            <a:spLocks noGrp="1"/>
          </p:cNvSpPr>
          <p:nvPr>
            <p:ph type="sldNum" sz="quarter" idx="4"/>
          </p:nvPr>
        </p:nvSpPr>
        <p:spPr>
          <a:xfrm>
            <a:off x="8625840" y="5728547"/>
            <a:ext cx="2727960" cy="269241"/>
          </a:xfrm>
          <a:prstGeom prst="rect">
            <a:avLst/>
          </a:prstGeom>
        </p:spPr>
        <p:txBody>
          <a:bodyPr/>
          <a:lstStyle>
            <a:lvl1pPr algn="r">
              <a:defRPr>
                <a:solidFill>
                  <a:srgbClr val="FF8200"/>
                </a:solidFill>
              </a:defRPr>
            </a:lvl1pPr>
          </a:lstStyle>
          <a:p>
            <a:pPr>
              <a:defRPr/>
            </a:pPr>
            <a:endParaRPr lang="en-US" dirty="0"/>
          </a:p>
        </p:txBody>
      </p:sp>
      <p:grpSp>
        <p:nvGrpSpPr>
          <p:cNvPr id="10" name="Group 9">
            <a:extLst>
              <a:ext uri="{FF2B5EF4-FFF2-40B4-BE49-F238E27FC236}">
                <a16:creationId xmlns:a16="http://schemas.microsoft.com/office/drawing/2014/main" id="{4E173890-48DA-3F44-ABBB-D124A8E389E3}"/>
              </a:ext>
            </a:extLst>
          </p:cNvPr>
          <p:cNvGrpSpPr/>
          <p:nvPr/>
        </p:nvGrpSpPr>
        <p:grpSpPr>
          <a:xfrm>
            <a:off x="-117735" y="-31027"/>
            <a:ext cx="12427470" cy="706380"/>
            <a:chOff x="0" y="0"/>
            <a:chExt cx="12427470" cy="706380"/>
          </a:xfrm>
        </p:grpSpPr>
        <p:pic>
          <p:nvPicPr>
            <p:cNvPr id="12" name="Picture 11" descr="A close up of a keyboard&#10;&#10;Description automatically generated">
              <a:extLst>
                <a:ext uri="{FF2B5EF4-FFF2-40B4-BE49-F238E27FC236}">
                  <a16:creationId xmlns:a16="http://schemas.microsoft.com/office/drawing/2014/main" id="{92A91536-4647-3F46-95B9-42EAFDAD8F50}"/>
                </a:ext>
              </a:extLst>
            </p:cNvPr>
            <p:cNvPicPr>
              <a:picLocks noChangeAspect="1"/>
            </p:cNvPicPr>
            <p:nvPr/>
          </p:nvPicPr>
          <p:blipFill rotWithShape="1">
            <a:blip r:embed="rId14"/>
            <a:srcRect b="83341"/>
            <a:stretch/>
          </p:blipFill>
          <p:spPr>
            <a:xfrm>
              <a:off x="0" y="0"/>
              <a:ext cx="3200400" cy="704538"/>
            </a:xfrm>
            <a:prstGeom prst="rect">
              <a:avLst/>
            </a:prstGeom>
          </p:spPr>
        </p:pic>
        <p:pic>
          <p:nvPicPr>
            <p:cNvPr id="14" name="Picture 13" descr="A close up of a keyboard&#10;&#10;Description automatically generated">
              <a:extLst>
                <a:ext uri="{FF2B5EF4-FFF2-40B4-BE49-F238E27FC236}">
                  <a16:creationId xmlns:a16="http://schemas.microsoft.com/office/drawing/2014/main" id="{C4C5F7E9-35B5-BE40-81E5-A01EC5136B4F}"/>
                </a:ext>
              </a:extLst>
            </p:cNvPr>
            <p:cNvPicPr>
              <a:picLocks noChangeAspect="1"/>
            </p:cNvPicPr>
            <p:nvPr/>
          </p:nvPicPr>
          <p:blipFill rotWithShape="1">
            <a:blip r:embed="rId14"/>
            <a:srcRect b="83341"/>
            <a:stretch/>
          </p:blipFill>
          <p:spPr>
            <a:xfrm>
              <a:off x="2835639" y="0"/>
              <a:ext cx="3200400" cy="704538"/>
            </a:xfrm>
            <a:prstGeom prst="rect">
              <a:avLst/>
            </a:prstGeom>
          </p:spPr>
        </p:pic>
        <p:pic>
          <p:nvPicPr>
            <p:cNvPr id="15" name="Picture 14" descr="A close up of a keyboard&#10;&#10;Description automatically generated">
              <a:extLst>
                <a:ext uri="{FF2B5EF4-FFF2-40B4-BE49-F238E27FC236}">
                  <a16:creationId xmlns:a16="http://schemas.microsoft.com/office/drawing/2014/main" id="{645367FD-F363-A84F-896B-968129EB0903}"/>
                </a:ext>
              </a:extLst>
            </p:cNvPr>
            <p:cNvPicPr>
              <a:picLocks noChangeAspect="1"/>
            </p:cNvPicPr>
            <p:nvPr/>
          </p:nvPicPr>
          <p:blipFill rotWithShape="1">
            <a:blip r:embed="rId14"/>
            <a:srcRect b="83341"/>
            <a:stretch/>
          </p:blipFill>
          <p:spPr>
            <a:xfrm>
              <a:off x="5676900" y="0"/>
              <a:ext cx="3200400" cy="704538"/>
            </a:xfrm>
            <a:prstGeom prst="rect">
              <a:avLst/>
            </a:prstGeom>
          </p:spPr>
        </p:pic>
        <p:pic>
          <p:nvPicPr>
            <p:cNvPr id="16" name="Picture 15" descr="A close up of a keyboard&#10;&#10;Description automatically generated">
              <a:extLst>
                <a:ext uri="{FF2B5EF4-FFF2-40B4-BE49-F238E27FC236}">
                  <a16:creationId xmlns:a16="http://schemas.microsoft.com/office/drawing/2014/main" id="{D4BDDB38-67A5-764C-870C-6F8D97BFF337}"/>
                </a:ext>
              </a:extLst>
            </p:cNvPr>
            <p:cNvPicPr>
              <a:picLocks noChangeAspect="1"/>
            </p:cNvPicPr>
            <p:nvPr/>
          </p:nvPicPr>
          <p:blipFill rotWithShape="1">
            <a:blip r:embed="rId14"/>
            <a:srcRect b="83341"/>
            <a:stretch/>
          </p:blipFill>
          <p:spPr>
            <a:xfrm>
              <a:off x="8512539" y="0"/>
              <a:ext cx="3200400" cy="704538"/>
            </a:xfrm>
            <a:prstGeom prst="rect">
              <a:avLst/>
            </a:prstGeom>
          </p:spPr>
        </p:pic>
        <p:pic>
          <p:nvPicPr>
            <p:cNvPr id="17" name="Picture 16" descr="A close up of a keyboard&#10;&#10;Description automatically generated">
              <a:extLst>
                <a:ext uri="{FF2B5EF4-FFF2-40B4-BE49-F238E27FC236}">
                  <a16:creationId xmlns:a16="http://schemas.microsoft.com/office/drawing/2014/main" id="{A4E47608-F3C0-A046-A422-36EAD7672380}"/>
                </a:ext>
              </a:extLst>
            </p:cNvPr>
            <p:cNvPicPr>
              <a:picLocks noChangeAspect="1"/>
            </p:cNvPicPr>
            <p:nvPr/>
          </p:nvPicPr>
          <p:blipFill rotWithShape="1">
            <a:blip r:embed="rId14"/>
            <a:srcRect b="83341"/>
            <a:stretch/>
          </p:blipFill>
          <p:spPr>
            <a:xfrm>
              <a:off x="9227070" y="1842"/>
              <a:ext cx="3200400" cy="704538"/>
            </a:xfrm>
            <a:prstGeom prst="rect">
              <a:avLst/>
            </a:prstGeom>
          </p:spPr>
        </p:pic>
      </p:grpSp>
    </p:spTree>
    <p:extLst>
      <p:ext uri="{BB962C8B-B14F-4D97-AF65-F5344CB8AC3E}">
        <p14:creationId xmlns:p14="http://schemas.microsoft.com/office/powerpoint/2010/main" val="2932419994"/>
      </p:ext>
    </p:extLst>
  </p:cSld>
  <p:clrMap bg1="lt1" tx1="dk1" bg2="lt2" tx2="dk2" accent1="accent1" accent2="accent2" accent3="accent3" accent4="accent4" accent5="accent5" accent6="accent6" hlink="hlink" folHlink="folHlink"/>
  <p:sldLayoutIdLst>
    <p:sldLayoutId id="2147485114" r:id="rId1"/>
    <p:sldLayoutId id="2147485115" r:id="rId2"/>
    <p:sldLayoutId id="2147485116" r:id="rId3"/>
    <p:sldLayoutId id="2147485117" r:id="rId4"/>
    <p:sldLayoutId id="2147485118" r:id="rId5"/>
    <p:sldLayoutId id="2147485119" r:id="rId6"/>
    <p:sldLayoutId id="2147485120" r:id="rId7"/>
    <p:sldLayoutId id="2147485121" r:id="rId8"/>
    <p:sldLayoutId id="2147485122" r:id="rId9"/>
    <p:sldLayoutId id="2147485123" r:id="rId10"/>
    <p:sldLayoutId id="214748512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xhere.com/en/photo/3635" TargetMode="Externa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picpedia.org/chalkboard/c/cooperative.html" TargetMode="External"/><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stileex.xyz/en/sales-contract-template/" TargetMode="External"/><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eli.ctas.tennessee.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9664-A61F-107F-6790-5A37544EDA28}"/>
              </a:ext>
            </a:extLst>
          </p:cNvPr>
          <p:cNvSpPr>
            <a:spLocks noGrp="1"/>
          </p:cNvSpPr>
          <p:nvPr>
            <p:ph type="title"/>
          </p:nvPr>
        </p:nvSpPr>
        <p:spPr>
          <a:xfrm>
            <a:off x="831850" y="1679259"/>
            <a:ext cx="8056511" cy="2394902"/>
          </a:xfrm>
        </p:spPr>
        <p:txBody>
          <a:bodyPr anchor="b">
            <a:normAutofit/>
          </a:bodyPr>
          <a:lstStyle/>
          <a:p>
            <a:r>
              <a:rPr lang="en-US" b="1" dirty="0"/>
              <a:t>County Procurement</a:t>
            </a:r>
          </a:p>
        </p:txBody>
      </p:sp>
      <p:sp>
        <p:nvSpPr>
          <p:cNvPr id="18" name="Text Placeholder 2">
            <a:extLst>
              <a:ext uri="{FF2B5EF4-FFF2-40B4-BE49-F238E27FC236}">
                <a16:creationId xmlns:a16="http://schemas.microsoft.com/office/drawing/2014/main" id="{D28DC50A-5A1D-F1F9-0A0D-9904D50108EC}"/>
              </a:ext>
            </a:extLst>
          </p:cNvPr>
          <p:cNvSpPr>
            <a:spLocks noGrp="1"/>
          </p:cNvSpPr>
          <p:nvPr>
            <p:ph type="body" idx="1"/>
          </p:nvPr>
        </p:nvSpPr>
        <p:spPr>
          <a:xfrm>
            <a:off x="831850" y="4104641"/>
            <a:ext cx="8056511" cy="1534159"/>
          </a:xfrm>
        </p:spPr>
        <p:txBody>
          <a:bodyPr/>
          <a:lstStyle/>
          <a:p>
            <a:endParaRPr lang="en-US" dirty="0"/>
          </a:p>
        </p:txBody>
      </p:sp>
    </p:spTree>
    <p:extLst>
      <p:ext uri="{BB962C8B-B14F-4D97-AF65-F5344CB8AC3E}">
        <p14:creationId xmlns:p14="http://schemas.microsoft.com/office/powerpoint/2010/main" val="3268291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1FF8E-BB77-43C2-9D47-8D840A62F5AE}"/>
              </a:ext>
            </a:extLst>
          </p:cNvPr>
          <p:cNvSpPr>
            <a:spLocks noGrp="1"/>
          </p:cNvSpPr>
          <p:nvPr>
            <p:ph type="title"/>
          </p:nvPr>
        </p:nvSpPr>
        <p:spPr/>
        <p:txBody>
          <a:bodyPr>
            <a:normAutofit fontScale="90000"/>
          </a:bodyPr>
          <a:lstStyle/>
          <a:p>
            <a:r>
              <a:rPr lang="en-US" dirty="0"/>
              <a:t>Legal Framework for Purchasing in Tennessee Local Governments</a:t>
            </a:r>
          </a:p>
        </p:txBody>
      </p:sp>
      <p:sp>
        <p:nvSpPr>
          <p:cNvPr id="3" name="Text Placeholder 2">
            <a:extLst>
              <a:ext uri="{FF2B5EF4-FFF2-40B4-BE49-F238E27FC236}">
                <a16:creationId xmlns:a16="http://schemas.microsoft.com/office/drawing/2014/main" id="{181D2403-A708-4AFF-BE10-37964631377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761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2" descr="Large confetti">
            <a:extLst>
              <a:ext uri="{FF2B5EF4-FFF2-40B4-BE49-F238E27FC236}">
                <a16:creationId xmlns:a16="http://schemas.microsoft.com/office/drawing/2014/main" id="{A400BBA3-6BDC-664A-B737-3F1D21048497}"/>
              </a:ext>
            </a:extLst>
          </p:cNvPr>
          <p:cNvSpPr>
            <a:spLocks noGrp="1" noChangeArrowheads="1"/>
          </p:cNvSpPr>
          <p:nvPr>
            <p:ph type="title"/>
          </p:nvPr>
        </p:nvSpPr>
        <p:spPr/>
        <p:txBody>
          <a:bodyPr/>
          <a:lstStyle/>
          <a:p>
            <a:r>
              <a:rPr lang="en-US" dirty="0"/>
              <a:t>COUNTY Legal framework</a:t>
            </a:r>
          </a:p>
        </p:txBody>
      </p:sp>
      <p:sp>
        <p:nvSpPr>
          <p:cNvPr id="15363" name="Rectangle 3">
            <a:extLst>
              <a:ext uri="{FF2B5EF4-FFF2-40B4-BE49-F238E27FC236}">
                <a16:creationId xmlns:a16="http://schemas.microsoft.com/office/drawing/2014/main" id="{19B683D5-8302-0746-B5CE-8147EF2B2C0B}"/>
              </a:ext>
            </a:extLst>
          </p:cNvPr>
          <p:cNvSpPr>
            <a:spLocks noGrp="1"/>
          </p:cNvSpPr>
          <p:nvPr>
            <p:ph idx="1"/>
          </p:nvPr>
        </p:nvSpPr>
        <p:spPr/>
        <p:txBody>
          <a:bodyPr>
            <a:normAutofit lnSpcReduction="10000"/>
          </a:bodyPr>
          <a:lstStyle/>
          <a:p>
            <a:r>
              <a:rPr lang="en-US" altLang="en-US" dirty="0"/>
              <a:t>Generally, the purchasing laws place an emphasis on control, price, openness, and accountability.</a:t>
            </a:r>
          </a:p>
          <a:p>
            <a:r>
              <a:rPr lang="en-US" altLang="en-US" dirty="0"/>
              <a:t>The laws regarding purchasing for county governments are not uniform and several options exist. </a:t>
            </a:r>
          </a:p>
          <a:p>
            <a:r>
              <a:rPr lang="en-US" altLang="en-US" dirty="0"/>
              <a:t>There are many state laws of general application, as well as several local option laws which may apply. </a:t>
            </a:r>
          </a:p>
          <a:p>
            <a:r>
              <a:rPr lang="en-US" altLang="en-US" dirty="0"/>
              <a:t>Unless the county has adopted one of the optional general laws or a private act to centralize purchasing, the county’s purchasing functions are performed by several officials (Mayor, Roads &amp; Schools) and are not handled through a single office.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descr="Large confetti"/>
          <p:cNvSpPr>
            <a:spLocks noGrp="1" noChangeArrowheads="1"/>
          </p:cNvSpPr>
          <p:nvPr>
            <p:ph type="title"/>
          </p:nvPr>
        </p:nvSpPr>
        <p:spPr>
          <a:xfrm>
            <a:off x="533400" y="376238"/>
            <a:ext cx="10541000" cy="1300162"/>
          </a:xfrm>
        </p:spPr>
        <p:txBody>
          <a:bodyPr rtlCol="0">
            <a:normAutofit/>
          </a:bodyPr>
          <a:lstStyle/>
          <a:p>
            <a:pPr eaLnBrk="1" fontAlgn="auto" hangingPunct="1">
              <a:spcAft>
                <a:spcPts val="0"/>
              </a:spcAft>
              <a:defRPr/>
            </a:pPr>
            <a:r>
              <a:rPr lang="en-US" altLang="en-US" dirty="0"/>
              <a:t>County Legal Framework</a:t>
            </a:r>
          </a:p>
        </p:txBody>
      </p:sp>
      <p:sp>
        <p:nvSpPr>
          <p:cNvPr id="158723" name="Rectangle 3"/>
          <p:cNvSpPr>
            <a:spLocks noGrp="1"/>
          </p:cNvSpPr>
          <p:nvPr>
            <p:ph idx="1"/>
          </p:nvPr>
        </p:nvSpPr>
        <p:spPr>
          <a:xfrm>
            <a:off x="609600" y="1981200"/>
            <a:ext cx="10668000" cy="3962400"/>
          </a:xfrm>
        </p:spPr>
        <p:txBody>
          <a:bodyPr numCol="2">
            <a:noAutofit/>
          </a:bodyPr>
          <a:lstStyle/>
          <a:p>
            <a:pPr marL="666600" indent="-533400">
              <a:defRPr/>
            </a:pPr>
            <a:r>
              <a:rPr lang="en-US" altLang="en-US" sz="2400" b="1" dirty="0"/>
              <a:t>Centralized (Local Option)</a:t>
            </a:r>
          </a:p>
          <a:p>
            <a:pPr marL="990600" lvl="1" indent="-533400">
              <a:defRPr/>
            </a:pPr>
            <a:r>
              <a:rPr lang="en-US" altLang="en-US" sz="2000" dirty="0"/>
              <a:t>County Purchasing Law of 1957</a:t>
            </a:r>
          </a:p>
          <a:p>
            <a:pPr marL="990600" lvl="1" indent="-533400">
              <a:defRPr/>
            </a:pPr>
            <a:r>
              <a:rPr lang="en-US" altLang="en-US" sz="2000" dirty="0"/>
              <a:t>County Financial Management System of 1981 (CFMS of 1981)</a:t>
            </a:r>
          </a:p>
          <a:p>
            <a:pPr marL="666600" indent="-533400">
              <a:defRPr/>
            </a:pPr>
            <a:r>
              <a:rPr lang="en-US" altLang="en-US" sz="2400" b="1" dirty="0"/>
              <a:t>Non-Centralized (General Law)</a:t>
            </a:r>
          </a:p>
          <a:p>
            <a:pPr marL="990600" lvl="1" indent="-533400">
              <a:defRPr/>
            </a:pPr>
            <a:r>
              <a:rPr lang="en-US" altLang="en-US" sz="2000" dirty="0"/>
              <a:t>County Purchasing Law of 1983</a:t>
            </a:r>
          </a:p>
          <a:p>
            <a:pPr marL="990600" lvl="1" indent="-533400">
              <a:defRPr/>
            </a:pPr>
            <a:r>
              <a:rPr lang="en-US" altLang="en-US" sz="2000" dirty="0"/>
              <a:t>County Uniform Highway Law of 1974</a:t>
            </a:r>
          </a:p>
          <a:p>
            <a:pPr marL="990600" lvl="1" indent="-533400">
              <a:defRPr/>
            </a:pPr>
            <a:r>
              <a:rPr lang="en-US" altLang="en-US" sz="2000" dirty="0"/>
              <a:t>Purchasing in Education Departments - Education laws</a:t>
            </a:r>
          </a:p>
          <a:p>
            <a:pPr marL="666600" lvl="1" indent="-533400">
              <a:defRPr/>
            </a:pPr>
            <a:endParaRPr lang="en-US" altLang="en-US" b="1" dirty="0"/>
          </a:p>
          <a:p>
            <a:pPr marL="666600" lvl="1" indent="-533400">
              <a:defRPr/>
            </a:pPr>
            <a:endParaRPr lang="en-US" altLang="en-US" b="1" dirty="0"/>
          </a:p>
          <a:p>
            <a:pPr marL="666600" lvl="1" indent="-533400">
              <a:defRPr/>
            </a:pPr>
            <a:r>
              <a:rPr lang="en-US" altLang="en-US" b="1" dirty="0"/>
              <a:t>Other Methods (May be Centralized)</a:t>
            </a:r>
          </a:p>
          <a:p>
            <a:pPr marL="990600" lvl="1" indent="-533400">
              <a:defRPr/>
            </a:pPr>
            <a:r>
              <a:rPr lang="en-US" altLang="en-US" sz="2000" dirty="0"/>
              <a:t>Private Acts</a:t>
            </a:r>
          </a:p>
          <a:p>
            <a:pPr marL="990600" lvl="1" indent="-533400">
              <a:defRPr/>
            </a:pPr>
            <a:r>
              <a:rPr lang="en-US" altLang="en-US" sz="2000" dirty="0"/>
              <a:t>County and Metro Charters</a:t>
            </a:r>
          </a:p>
        </p:txBody>
      </p:sp>
      <p:sp>
        <p:nvSpPr>
          <p:cNvPr id="156676" name="TextBox 1"/>
          <p:cNvSpPr txBox="1">
            <a:spLocks noChangeArrowheads="1"/>
          </p:cNvSpPr>
          <p:nvPr/>
        </p:nvSpPr>
        <p:spPr bwMode="auto">
          <a:xfrm>
            <a:off x="10972800" y="6408739"/>
            <a:ext cx="9144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Century Gothic"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Century Gothic"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Century Gothic"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Century Gothic"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Century Gothic"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Century Gothic" pitchFamily="34" charset="0"/>
              </a:defRPr>
            </a:lvl9pPr>
          </a:lstStyle>
          <a:p>
            <a:pPr>
              <a:spcBef>
                <a:spcPct val="0"/>
              </a:spcBef>
              <a:buClrTx/>
              <a:buSzTx/>
              <a:buFontTx/>
              <a:buNone/>
            </a:pPr>
            <a:r>
              <a:rPr lang="en-US" altLang="en-US" sz="1100" dirty="0">
                <a:solidFill>
                  <a:srgbClr val="000000"/>
                </a:solidFill>
                <a:latin typeface="Arial" charset="0"/>
              </a:rPr>
              <a:t>119</a:t>
            </a:r>
          </a:p>
        </p:txBody>
      </p:sp>
    </p:spTree>
    <p:extLst>
      <p:ext uri="{BB962C8B-B14F-4D97-AF65-F5344CB8AC3E}">
        <p14:creationId xmlns:p14="http://schemas.microsoft.com/office/powerpoint/2010/main" val="68343216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A31CC1-DF3B-5605-FA36-DA02B9805C4A}"/>
              </a:ext>
            </a:extLst>
          </p:cNvPr>
          <p:cNvSpPr>
            <a:spLocks noGrp="1"/>
          </p:cNvSpPr>
          <p:nvPr>
            <p:ph sz="half" idx="1"/>
          </p:nvPr>
        </p:nvSpPr>
        <p:spPr>
          <a:xfrm>
            <a:off x="838200" y="1603313"/>
            <a:ext cx="5181600" cy="4237048"/>
          </a:xfrm>
        </p:spPr>
        <p:txBody>
          <a:bodyPr>
            <a:normAutofit lnSpcReduction="10000"/>
          </a:bodyPr>
          <a:lstStyle/>
          <a:p>
            <a:r>
              <a:rPr lang="en-US" sz="2600" dirty="0"/>
              <a:t>P</a:t>
            </a:r>
            <a:r>
              <a:rPr lang="en-US" sz="2600" b="0" i="0" dirty="0">
                <a:effectLst/>
              </a:rPr>
              <a:t>rovides a purchasing law for the county highway department when purchasing for the department is not governed by private act, County Purchasing Law of 1957, or the County Financial Management System of 1981.</a:t>
            </a:r>
          </a:p>
          <a:p>
            <a:r>
              <a:rPr lang="en-US" sz="2600" dirty="0"/>
              <a:t>Does not apply to </a:t>
            </a:r>
            <a:r>
              <a:rPr lang="en-US" sz="2600" b="0" i="0" dirty="0">
                <a:effectLst/>
              </a:rPr>
              <a:t>Shelby, Davidson, Knox, and Hamilton counties.</a:t>
            </a:r>
          </a:p>
          <a:p>
            <a:pPr marL="0" indent="0" algn="ctr">
              <a:buNone/>
            </a:pPr>
            <a:br>
              <a:rPr lang="en-US" sz="2600" dirty="0"/>
            </a:br>
            <a:r>
              <a:rPr lang="en-US" sz="2600" dirty="0"/>
              <a:t>T.C.A. § 54-7-113</a:t>
            </a:r>
          </a:p>
        </p:txBody>
      </p:sp>
      <p:pic>
        <p:nvPicPr>
          <p:cNvPr id="5" name="Picture 4" descr="A picture containing road, grass, sky, outdoor&#10;&#10;Description automatically generated">
            <a:extLst>
              <a:ext uri="{FF2B5EF4-FFF2-40B4-BE49-F238E27FC236}">
                <a16:creationId xmlns:a16="http://schemas.microsoft.com/office/drawing/2014/main" id="{C0F254DF-E3C3-D92F-FB54-BB76843BE04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489" r="4576" b="1"/>
          <a:stretch/>
        </p:blipFill>
        <p:spPr>
          <a:xfrm>
            <a:off x="6172200" y="1603313"/>
            <a:ext cx="5181600" cy="4237048"/>
          </a:xfrm>
          <a:prstGeom prst="rect">
            <a:avLst/>
          </a:prstGeom>
          <a:noFill/>
        </p:spPr>
      </p:pic>
      <p:sp>
        <p:nvSpPr>
          <p:cNvPr id="2" name="Title 1">
            <a:extLst>
              <a:ext uri="{FF2B5EF4-FFF2-40B4-BE49-F238E27FC236}">
                <a16:creationId xmlns:a16="http://schemas.microsoft.com/office/drawing/2014/main" id="{D73D9F20-895F-65C5-EC24-86D967183771}"/>
              </a:ext>
            </a:extLst>
          </p:cNvPr>
          <p:cNvSpPr>
            <a:spLocks noGrp="1"/>
          </p:cNvSpPr>
          <p:nvPr>
            <p:ph type="title"/>
          </p:nvPr>
        </p:nvSpPr>
        <p:spPr>
          <a:xfrm>
            <a:off x="838200" y="728918"/>
            <a:ext cx="10515600" cy="777876"/>
          </a:xfrm>
        </p:spPr>
        <p:txBody>
          <a:bodyPr anchor="ctr">
            <a:normAutofit/>
          </a:bodyPr>
          <a:lstStyle/>
          <a:p>
            <a:r>
              <a:rPr lang="en-US" dirty="0"/>
              <a:t>The County Uniform Highway Law</a:t>
            </a:r>
          </a:p>
        </p:txBody>
      </p:sp>
    </p:spTree>
    <p:extLst>
      <p:ext uri="{BB962C8B-B14F-4D97-AF65-F5344CB8AC3E}">
        <p14:creationId xmlns:p14="http://schemas.microsoft.com/office/powerpoint/2010/main" val="366777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628E0-BF90-C191-8047-9551870E7F71}"/>
              </a:ext>
            </a:extLst>
          </p:cNvPr>
          <p:cNvSpPr>
            <a:spLocks noGrp="1"/>
          </p:cNvSpPr>
          <p:nvPr>
            <p:ph type="title"/>
          </p:nvPr>
        </p:nvSpPr>
        <p:spPr/>
        <p:txBody>
          <a:bodyPr/>
          <a:lstStyle/>
          <a:p>
            <a:r>
              <a:rPr lang="en-US" dirty="0"/>
              <a:t>The County Uniform Highway Law</a:t>
            </a:r>
          </a:p>
        </p:txBody>
      </p:sp>
      <p:sp>
        <p:nvSpPr>
          <p:cNvPr id="3" name="Content Placeholder 2">
            <a:extLst>
              <a:ext uri="{FF2B5EF4-FFF2-40B4-BE49-F238E27FC236}">
                <a16:creationId xmlns:a16="http://schemas.microsoft.com/office/drawing/2014/main" id="{04335A43-F462-62DD-4152-2A96D8E1E77E}"/>
              </a:ext>
            </a:extLst>
          </p:cNvPr>
          <p:cNvSpPr>
            <a:spLocks noGrp="1"/>
          </p:cNvSpPr>
          <p:nvPr>
            <p:ph idx="1"/>
          </p:nvPr>
        </p:nvSpPr>
        <p:spPr/>
        <p:txBody>
          <a:bodyPr>
            <a:normAutofit lnSpcReduction="10000"/>
          </a:bodyPr>
          <a:lstStyle/>
          <a:p>
            <a:pPr algn="l">
              <a:buFont typeface="Arial" panose="020B0604020202020204" pitchFamily="34" charset="0"/>
              <a:buChar char="•"/>
            </a:pPr>
            <a:r>
              <a:rPr lang="en-US" b="0" i="0" dirty="0">
                <a:solidFill>
                  <a:srgbClr val="303030"/>
                </a:solidFill>
                <a:effectLst/>
                <a:latin typeface="Gotham SSm 4r"/>
              </a:rPr>
              <a:t>All purchases of $25,000 or more must be publicly advertised and competitively bid.</a:t>
            </a:r>
          </a:p>
          <a:p>
            <a:pPr algn="l">
              <a:buFont typeface="Arial" panose="020B0604020202020204" pitchFamily="34" charset="0"/>
              <a:buChar char="•"/>
            </a:pPr>
            <a:r>
              <a:rPr lang="en-US" b="0" i="0" dirty="0">
                <a:solidFill>
                  <a:srgbClr val="303030"/>
                </a:solidFill>
                <a:effectLst/>
                <a:latin typeface="Gotham SSm 4r"/>
              </a:rPr>
              <a:t>Leases or lease-purchase arrangements requiring payment of $25,000 or more, or which are for 90 days or more, must be advertised and competitively bid.</a:t>
            </a:r>
          </a:p>
          <a:p>
            <a:pPr algn="l">
              <a:buFont typeface="Arial" panose="020B0604020202020204" pitchFamily="34" charset="0"/>
              <a:buChar char="•"/>
            </a:pPr>
            <a:r>
              <a:rPr lang="en-US" b="0" i="0" dirty="0">
                <a:solidFill>
                  <a:srgbClr val="303030"/>
                </a:solidFill>
                <a:effectLst/>
                <a:latin typeface="Gotham SSm 4r"/>
              </a:rPr>
              <a:t>Purchases of like items which individually cost less than $25,000, but which are customarily purchased in lots of two or more, must be publicly advertised and competitively bid if the total purchase price of these items is expected to exceed $25,000 during the fiscal year.</a:t>
            </a:r>
          </a:p>
          <a:p>
            <a:pPr marL="0" indent="0" algn="ctr">
              <a:buNone/>
            </a:pPr>
            <a:r>
              <a:rPr lang="en-US" b="0" i="0" dirty="0">
                <a:solidFill>
                  <a:srgbClr val="303030"/>
                </a:solidFill>
                <a:effectLst/>
                <a:latin typeface="Gotham SSm 4r"/>
              </a:rPr>
              <a:t>T.C.A. § 54-7-113(c) </a:t>
            </a:r>
          </a:p>
          <a:p>
            <a:endParaRPr lang="en-US" dirty="0"/>
          </a:p>
        </p:txBody>
      </p:sp>
    </p:spTree>
    <p:extLst>
      <p:ext uri="{BB962C8B-B14F-4D97-AF65-F5344CB8AC3E}">
        <p14:creationId xmlns:p14="http://schemas.microsoft.com/office/powerpoint/2010/main" val="2653942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CD64-0D4E-B259-EE43-0E5E7A35423D}"/>
              </a:ext>
            </a:extLst>
          </p:cNvPr>
          <p:cNvSpPr>
            <a:spLocks noGrp="1"/>
          </p:cNvSpPr>
          <p:nvPr>
            <p:ph type="title"/>
          </p:nvPr>
        </p:nvSpPr>
        <p:spPr/>
        <p:txBody>
          <a:bodyPr/>
          <a:lstStyle/>
          <a:p>
            <a:r>
              <a:rPr lang="en-US" dirty="0"/>
              <a:t>The County Highway Uniform Law </a:t>
            </a:r>
          </a:p>
        </p:txBody>
      </p:sp>
      <p:sp>
        <p:nvSpPr>
          <p:cNvPr id="3" name="Content Placeholder 2">
            <a:extLst>
              <a:ext uri="{FF2B5EF4-FFF2-40B4-BE49-F238E27FC236}">
                <a16:creationId xmlns:a16="http://schemas.microsoft.com/office/drawing/2014/main" id="{DF6FD211-07D9-2A64-363C-E6650E95E594}"/>
              </a:ext>
            </a:extLst>
          </p:cNvPr>
          <p:cNvSpPr>
            <a:spLocks noGrp="1"/>
          </p:cNvSpPr>
          <p:nvPr>
            <p:ph idx="1"/>
          </p:nvPr>
        </p:nvSpPr>
        <p:spPr/>
        <p:txBody>
          <a:bodyPr/>
          <a:lstStyle/>
          <a:p>
            <a:r>
              <a:rPr lang="en-US" b="0" i="0" dirty="0">
                <a:solidFill>
                  <a:srgbClr val="000000"/>
                </a:solidFill>
                <a:effectLst/>
                <a:latin typeface="Gotham SSm 4r"/>
              </a:rPr>
              <a:t>The following are exempted from public advertisement and competitive bidding requirements under T.C.A. § 54-7-113(c):</a:t>
            </a:r>
          </a:p>
          <a:p>
            <a:pPr lvl="1"/>
            <a:r>
              <a:rPr lang="en-US" dirty="0">
                <a:solidFill>
                  <a:srgbClr val="000000"/>
                </a:solidFill>
                <a:latin typeface="Gotham SSm 4r"/>
              </a:rPr>
              <a:t>Purchases costing less than $25,000.</a:t>
            </a:r>
          </a:p>
          <a:p>
            <a:pPr lvl="1"/>
            <a:r>
              <a:rPr lang="en-US" dirty="0">
                <a:solidFill>
                  <a:srgbClr val="000000"/>
                </a:solidFill>
                <a:latin typeface="Gotham SSm 4r"/>
              </a:rPr>
              <a:t>Repair of heavy road and building machinery.</a:t>
            </a:r>
          </a:p>
          <a:p>
            <a:pPr lvl="1"/>
            <a:r>
              <a:rPr lang="en-US" dirty="0">
                <a:solidFill>
                  <a:srgbClr val="000000"/>
                </a:solidFill>
                <a:latin typeface="Gotham SSm 4r"/>
              </a:rPr>
              <a:t>Purchases made in actual emergencies. </a:t>
            </a:r>
          </a:p>
          <a:p>
            <a:pPr lvl="1"/>
            <a:r>
              <a:rPr lang="en-US" b="1" dirty="0"/>
              <a:t>No county road department shall be required to publicly advertise and competitively bid purchases of $25,000 or less, even if such bids are required by public or private act.</a:t>
            </a:r>
          </a:p>
        </p:txBody>
      </p:sp>
    </p:spTree>
    <p:extLst>
      <p:ext uri="{BB962C8B-B14F-4D97-AF65-F5344CB8AC3E}">
        <p14:creationId xmlns:p14="http://schemas.microsoft.com/office/powerpoint/2010/main" val="943734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descr="Large confetti">
            <a:extLst>
              <a:ext uri="{FF2B5EF4-FFF2-40B4-BE49-F238E27FC236}">
                <a16:creationId xmlns:a16="http://schemas.microsoft.com/office/drawing/2014/main" id="{8E4C07A1-2914-FB4A-BEB6-F12F304D923B}"/>
              </a:ext>
            </a:extLst>
          </p:cNvPr>
          <p:cNvSpPr>
            <a:spLocks noGrp="1" noChangeArrowheads="1"/>
          </p:cNvSpPr>
          <p:nvPr>
            <p:ph type="title"/>
          </p:nvPr>
        </p:nvSpPr>
        <p:spPr/>
        <p:txBody>
          <a:bodyPr/>
          <a:lstStyle/>
          <a:p>
            <a:r>
              <a:rPr lang="en-US" altLang="en-US" dirty="0"/>
              <a:t>Non-centralized Purchasing</a:t>
            </a:r>
          </a:p>
        </p:txBody>
      </p:sp>
      <p:sp>
        <p:nvSpPr>
          <p:cNvPr id="183299" name="Rectangle 3">
            <a:extLst>
              <a:ext uri="{FF2B5EF4-FFF2-40B4-BE49-F238E27FC236}">
                <a16:creationId xmlns:a16="http://schemas.microsoft.com/office/drawing/2014/main" id="{2D47535D-CFF2-A44C-83EB-595BCCD754A1}"/>
              </a:ext>
            </a:extLst>
          </p:cNvPr>
          <p:cNvSpPr>
            <a:spLocks noGrp="1"/>
          </p:cNvSpPr>
          <p:nvPr>
            <p:ph idx="1"/>
          </p:nvPr>
        </p:nvSpPr>
        <p:spPr/>
        <p:txBody>
          <a:bodyPr/>
          <a:lstStyle/>
          <a:p>
            <a:r>
              <a:rPr lang="en-US" altLang="en-US" dirty="0"/>
              <a:t>Counties that have not adopted some form of centralized purchasing must look to various general laws and sometimes private acts for the purchasing provisions that govern purchasing for particular offices</a:t>
            </a:r>
          </a:p>
          <a:p>
            <a:endParaRPr lang="en-US" altLang="en-US" dirty="0"/>
          </a:p>
          <a:p>
            <a:r>
              <a:rPr lang="en-US" altLang="en-US" dirty="0"/>
              <a:t>In these non-centralized counties, purchasing may be handled by several officials or departments such as Mayor, Schools and Roads</a:t>
            </a: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descr="Large confetti">
            <a:extLst>
              <a:ext uri="{FF2B5EF4-FFF2-40B4-BE49-F238E27FC236}">
                <a16:creationId xmlns:a16="http://schemas.microsoft.com/office/drawing/2014/main" id="{672296F9-E3D7-D749-8E88-9E1DA87EF9CA}"/>
              </a:ext>
            </a:extLst>
          </p:cNvPr>
          <p:cNvSpPr>
            <a:spLocks noGrp="1"/>
          </p:cNvSpPr>
          <p:nvPr>
            <p:ph type="title"/>
          </p:nvPr>
        </p:nvSpPr>
        <p:spPr/>
        <p:txBody>
          <a:bodyPr>
            <a:normAutofit fontScale="90000"/>
          </a:bodyPr>
          <a:lstStyle/>
          <a:p>
            <a:r>
              <a:rPr lang="en-US" altLang="en-US" dirty="0"/>
              <a:t>Centralization of Purchasing Functions - </a:t>
            </a:r>
            <a:br>
              <a:rPr lang="en-US" altLang="en-US" dirty="0"/>
            </a:br>
            <a:r>
              <a:rPr lang="en-US" altLang="en-US" dirty="0"/>
              <a:t>OTHER METHODS</a:t>
            </a:r>
          </a:p>
        </p:txBody>
      </p:sp>
      <p:sp>
        <p:nvSpPr>
          <p:cNvPr id="182275" name="Rectangle 3">
            <a:extLst>
              <a:ext uri="{FF2B5EF4-FFF2-40B4-BE49-F238E27FC236}">
                <a16:creationId xmlns:a16="http://schemas.microsoft.com/office/drawing/2014/main" id="{C0E3DDD5-5630-8A40-9570-7907DD5D7E06}"/>
              </a:ext>
            </a:extLst>
          </p:cNvPr>
          <p:cNvSpPr>
            <a:spLocks noGrp="1"/>
          </p:cNvSpPr>
          <p:nvPr>
            <p:ph idx="1"/>
          </p:nvPr>
        </p:nvSpPr>
        <p:spPr>
          <a:xfrm>
            <a:off x="581192" y="1905000"/>
            <a:ext cx="11029615" cy="4038600"/>
          </a:xfrm>
        </p:spPr>
        <p:txBody>
          <a:bodyPr>
            <a:normAutofit fontScale="85000" lnSpcReduction="20000"/>
          </a:bodyPr>
          <a:lstStyle/>
          <a:p>
            <a:r>
              <a:rPr lang="en-US" altLang="en-US" dirty="0"/>
              <a:t>Private Acts</a:t>
            </a:r>
          </a:p>
          <a:p>
            <a:pPr lvl="1"/>
            <a:r>
              <a:rPr lang="en-US" altLang="en-US" sz="2600" dirty="0"/>
              <a:t>Some counties have adopted private acts passed by the General Assembly which provide for centralized purchasing (these private acts apply only to the county named in the private act).</a:t>
            </a:r>
          </a:p>
          <a:p>
            <a:r>
              <a:rPr lang="en-US" altLang="en-US" dirty="0"/>
              <a:t>Metro and Charter Governments</a:t>
            </a:r>
          </a:p>
          <a:p>
            <a:pPr lvl="1"/>
            <a:r>
              <a:rPr lang="en-US" sz="2600" dirty="0">
                <a:latin typeface="Gill Sans MT" panose="020B0502020104020203" pitchFamily="34" charset="0"/>
              </a:rPr>
              <a:t>I</a:t>
            </a:r>
            <a:r>
              <a:rPr lang="en-US" sz="2600" b="0" i="0" dirty="0">
                <a:effectLst/>
                <a:latin typeface="Gill Sans MT" panose="020B0502020104020203" pitchFamily="34" charset="0"/>
              </a:rPr>
              <a:t>n those counties that operate under metropolitan or charter forms of government, the county’s purchasing procedures </a:t>
            </a:r>
            <a:r>
              <a:rPr lang="en-US" sz="2600" dirty="0">
                <a:latin typeface="Gill Sans MT" panose="020B0502020104020203" pitchFamily="34" charset="0"/>
              </a:rPr>
              <a:t>are defined</a:t>
            </a:r>
            <a:r>
              <a:rPr lang="en-US" sz="2600" b="0" i="0" dirty="0">
                <a:effectLst/>
                <a:latin typeface="Gill Sans MT" panose="020B0502020104020203" pitchFamily="34" charset="0"/>
              </a:rPr>
              <a:t> in the metropolitan or county charter.</a:t>
            </a:r>
          </a:p>
          <a:p>
            <a:r>
              <a:rPr lang="en-US" altLang="en-US" sz="2800" dirty="0"/>
              <a:t>TCA §12-3-1212, authorizes any local government entity with centralized purchasing authority and a full-time purchasing agent to increase, by resolution or ordinance, </a:t>
            </a:r>
            <a:r>
              <a:rPr lang="en-US" altLang="en-US" sz="2800" b="1" dirty="0"/>
              <a:t>the formal bid threshold to an amount up to $</a:t>
            </a:r>
            <a:r>
              <a:rPr lang="en-US" altLang="en-US" b="1" dirty="0"/>
              <a:t>50</a:t>
            </a:r>
            <a:r>
              <a:rPr lang="en-US" altLang="en-US" sz="2800" b="1" dirty="0"/>
              <a:t>,000</a:t>
            </a:r>
            <a:r>
              <a:rPr lang="en-US" altLang="en-US" sz="2800" dirty="0"/>
              <a:t>, notwithstanding any charter provision, private act, or other law to the contrary.  Requires at least 3 written quotes, when possible, for purchases between the bid threshold and 40% of the bid threshold.</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22F1F-7DC0-4F09-B540-FAC2044A8068}"/>
              </a:ext>
            </a:extLst>
          </p:cNvPr>
          <p:cNvSpPr>
            <a:spLocks noGrp="1"/>
          </p:cNvSpPr>
          <p:nvPr>
            <p:ph type="title"/>
          </p:nvPr>
        </p:nvSpPr>
        <p:spPr/>
        <p:txBody>
          <a:bodyPr/>
          <a:lstStyle/>
          <a:p>
            <a:r>
              <a:rPr lang="en-US" dirty="0"/>
              <a:t>Specific Purchasing Issues</a:t>
            </a:r>
          </a:p>
        </p:txBody>
      </p:sp>
      <p:sp>
        <p:nvSpPr>
          <p:cNvPr id="3" name="Text Placeholder 2">
            <a:extLst>
              <a:ext uri="{FF2B5EF4-FFF2-40B4-BE49-F238E27FC236}">
                <a16:creationId xmlns:a16="http://schemas.microsoft.com/office/drawing/2014/main" id="{C24D74B0-8377-4CC2-B63E-478438519A7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1639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6" name="Rectangle 2" descr="Large confetti">
            <a:extLst>
              <a:ext uri="{FF2B5EF4-FFF2-40B4-BE49-F238E27FC236}">
                <a16:creationId xmlns:a16="http://schemas.microsoft.com/office/drawing/2014/main" id="{3327A4A8-D128-6540-952A-8558E51DBB89}"/>
              </a:ext>
            </a:extLst>
          </p:cNvPr>
          <p:cNvSpPr>
            <a:spLocks noGrp="1" noChangeArrowheads="1"/>
          </p:cNvSpPr>
          <p:nvPr>
            <p:ph type="title"/>
          </p:nvPr>
        </p:nvSpPr>
        <p:spPr/>
        <p:txBody>
          <a:bodyPr/>
          <a:lstStyle/>
          <a:p>
            <a:r>
              <a:rPr lang="en-US" dirty="0"/>
              <a:t>Cooperative Purchasing  </a:t>
            </a:r>
          </a:p>
        </p:txBody>
      </p:sp>
      <p:sp>
        <p:nvSpPr>
          <p:cNvPr id="92163" name="Rectangle 3">
            <a:extLst>
              <a:ext uri="{FF2B5EF4-FFF2-40B4-BE49-F238E27FC236}">
                <a16:creationId xmlns:a16="http://schemas.microsoft.com/office/drawing/2014/main" id="{04834EA5-AAAD-3343-9A91-F43CD59122B0}"/>
              </a:ext>
            </a:extLst>
          </p:cNvPr>
          <p:cNvSpPr>
            <a:spLocks noGrp="1"/>
          </p:cNvSpPr>
          <p:nvPr>
            <p:ph idx="1"/>
          </p:nvPr>
        </p:nvSpPr>
        <p:spPr/>
        <p:txBody>
          <a:bodyPr>
            <a:normAutofit/>
          </a:bodyPr>
          <a:lstStyle/>
          <a:p>
            <a:pPr lvl="1"/>
            <a:r>
              <a:rPr lang="en-US" altLang="en-US" sz="3200" dirty="0"/>
              <a:t>The combining of requirements of two or more governmental entities in order to obtain the benefits of volume purchases and/or reduction in administrative expenses.</a:t>
            </a:r>
          </a:p>
          <a:p>
            <a:pPr lvl="1"/>
            <a:r>
              <a:rPr lang="en-US" altLang="en-US" sz="3200" dirty="0"/>
              <a:t>Objectives</a:t>
            </a:r>
          </a:p>
          <a:p>
            <a:pPr lvl="2"/>
            <a:r>
              <a:rPr lang="en-US" altLang="en-US" sz="2800" dirty="0"/>
              <a:t>Lower prices from competition for larger volumes.</a:t>
            </a:r>
          </a:p>
          <a:p>
            <a:pPr lvl="2"/>
            <a:r>
              <a:rPr lang="en-US" altLang="en-US" sz="2800" dirty="0"/>
              <a:t>Reduced administrative costs: one organization handles bidding process.</a:t>
            </a:r>
          </a:p>
          <a:p>
            <a:pPr lvl="2"/>
            <a:r>
              <a:rPr lang="en-US" altLang="en-US" sz="2800" dirty="0"/>
              <a:t>Combined expertise of many purchasing professionals.</a:t>
            </a:r>
          </a:p>
          <a:p>
            <a:pPr lvl="1"/>
            <a:endParaRPr lang="en-US" altLang="en-US" sz="3200" dirty="0"/>
          </a:p>
          <a:p>
            <a:pPr lvl="1"/>
            <a:endParaRPr lang="en-US" altLang="en-US" sz="3200"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12" name="Picture 11" descr="A picture containing text, envelope, businesscard&#10;&#10;Description automatically generated">
            <a:extLst>
              <a:ext uri="{FF2B5EF4-FFF2-40B4-BE49-F238E27FC236}">
                <a16:creationId xmlns:a16="http://schemas.microsoft.com/office/drawing/2014/main" id="{8A78DEB6-A14C-7FA4-991A-3CE6E76C68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0"/>
            <a:ext cx="18135600" cy="6858000"/>
          </a:xfrm>
          <a:prstGeom prst="rect">
            <a:avLst/>
          </a:prstGeom>
        </p:spPr>
      </p:pic>
    </p:spTree>
    <p:extLst>
      <p:ext uri="{BB962C8B-B14F-4D97-AF65-F5344CB8AC3E}">
        <p14:creationId xmlns:p14="http://schemas.microsoft.com/office/powerpoint/2010/main" val="147993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ACB6-7F48-9050-59FF-22C397E09486}"/>
              </a:ext>
            </a:extLst>
          </p:cNvPr>
          <p:cNvSpPr>
            <a:spLocks noGrp="1"/>
          </p:cNvSpPr>
          <p:nvPr>
            <p:ph type="title"/>
          </p:nvPr>
        </p:nvSpPr>
        <p:spPr/>
        <p:txBody>
          <a:bodyPr/>
          <a:lstStyle/>
          <a:p>
            <a:r>
              <a:rPr lang="en-US" dirty="0"/>
              <a:t>Forms of Cooperative Purchasing </a:t>
            </a:r>
          </a:p>
        </p:txBody>
      </p:sp>
      <p:sp>
        <p:nvSpPr>
          <p:cNvPr id="3" name="Content Placeholder 2">
            <a:extLst>
              <a:ext uri="{FF2B5EF4-FFF2-40B4-BE49-F238E27FC236}">
                <a16:creationId xmlns:a16="http://schemas.microsoft.com/office/drawing/2014/main" id="{7330E5A3-B571-5830-E042-7FCFBB2B0BA8}"/>
              </a:ext>
            </a:extLst>
          </p:cNvPr>
          <p:cNvSpPr>
            <a:spLocks noGrp="1"/>
          </p:cNvSpPr>
          <p:nvPr>
            <p:ph idx="1"/>
          </p:nvPr>
        </p:nvSpPr>
        <p:spPr/>
        <p:txBody>
          <a:bodyPr>
            <a:normAutofit lnSpcReduction="10000"/>
          </a:bodyPr>
          <a:lstStyle/>
          <a:p>
            <a:r>
              <a:rPr lang="en-US" b="1" dirty="0">
                <a:solidFill>
                  <a:srgbClr val="000000"/>
                </a:solidFill>
                <a:latin typeface="Gotham SSm 4r"/>
              </a:rPr>
              <a:t>J</a:t>
            </a:r>
            <a:r>
              <a:rPr lang="en-US" b="1" i="0" dirty="0">
                <a:solidFill>
                  <a:srgbClr val="000000"/>
                </a:solidFill>
                <a:effectLst/>
                <a:latin typeface="Gotham SSm 4r"/>
              </a:rPr>
              <a:t>oint </a:t>
            </a:r>
            <a:r>
              <a:rPr lang="en-US" b="1" dirty="0">
                <a:solidFill>
                  <a:srgbClr val="000000"/>
                </a:solidFill>
                <a:latin typeface="Gotham SSm 4r"/>
              </a:rPr>
              <a:t>B</a:t>
            </a:r>
            <a:r>
              <a:rPr lang="en-US" b="1" i="0" dirty="0">
                <a:solidFill>
                  <a:srgbClr val="000000"/>
                </a:solidFill>
                <a:effectLst/>
                <a:latin typeface="Gotham SSm 4r"/>
              </a:rPr>
              <a:t>id Cooperatives </a:t>
            </a:r>
            <a:r>
              <a:rPr lang="en-US" b="0" i="0" dirty="0">
                <a:solidFill>
                  <a:srgbClr val="000000"/>
                </a:solidFill>
                <a:effectLst/>
                <a:latin typeface="Gotham SSm 4r"/>
              </a:rPr>
              <a:t>- Formal type of intergovernmental cooperative purchasing in which two or more public procurement agencies agree on specifications and contract terms and conditions for a given item or items of common usage and combine their requirements for this item in a single request for competitive sealed bids.</a:t>
            </a:r>
          </a:p>
          <a:p>
            <a:r>
              <a:rPr lang="en-US" b="1" dirty="0">
                <a:solidFill>
                  <a:srgbClr val="000000"/>
                </a:solidFill>
                <a:latin typeface="Gotham SSm 4r"/>
              </a:rPr>
              <a:t>Piggyback Cooperative </a:t>
            </a:r>
            <a:r>
              <a:rPr lang="en-US" dirty="0">
                <a:solidFill>
                  <a:srgbClr val="000000"/>
                </a:solidFill>
                <a:latin typeface="Gotham SSm 4r"/>
              </a:rPr>
              <a:t>- L</a:t>
            </a:r>
            <a:r>
              <a:rPr lang="en-US" b="0" i="0" dirty="0">
                <a:solidFill>
                  <a:srgbClr val="000000"/>
                </a:solidFill>
                <a:effectLst/>
                <a:latin typeface="Gotham SSm 4r"/>
              </a:rPr>
              <a:t>ess formal type of intergovernmental cooperative purchasing in which a large purchaser requests competitive sealed bids, enters into a contract, and arranges, as part of the contract, for other public procurement units to purchase from the selected vendor under the same terms and conditions as itself.</a:t>
            </a:r>
            <a:endParaRPr lang="en-US" dirty="0"/>
          </a:p>
        </p:txBody>
      </p:sp>
    </p:spTree>
    <p:extLst>
      <p:ext uri="{BB962C8B-B14F-4D97-AF65-F5344CB8AC3E}">
        <p14:creationId xmlns:p14="http://schemas.microsoft.com/office/powerpoint/2010/main" val="1476966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C0897-BC4D-0129-8D10-DB02900DEC95}"/>
              </a:ext>
            </a:extLst>
          </p:cNvPr>
          <p:cNvSpPr>
            <a:spLocks noGrp="1"/>
          </p:cNvSpPr>
          <p:nvPr>
            <p:ph type="title"/>
          </p:nvPr>
        </p:nvSpPr>
        <p:spPr/>
        <p:txBody>
          <a:bodyPr/>
          <a:lstStyle/>
          <a:p>
            <a:r>
              <a:rPr lang="en-US" dirty="0"/>
              <a:t>State and Federal Contract Cooperatives </a:t>
            </a:r>
          </a:p>
        </p:txBody>
      </p:sp>
      <p:sp>
        <p:nvSpPr>
          <p:cNvPr id="3" name="Content Placeholder 2">
            <a:extLst>
              <a:ext uri="{FF2B5EF4-FFF2-40B4-BE49-F238E27FC236}">
                <a16:creationId xmlns:a16="http://schemas.microsoft.com/office/drawing/2014/main" id="{CBBA12B7-9CDC-7BF3-A6C5-13EA5F84CC5C}"/>
              </a:ext>
            </a:extLst>
          </p:cNvPr>
          <p:cNvSpPr>
            <a:spLocks noGrp="1"/>
          </p:cNvSpPr>
          <p:nvPr>
            <p:ph idx="1"/>
          </p:nvPr>
        </p:nvSpPr>
        <p:spPr/>
        <p:txBody>
          <a:bodyPr>
            <a:normAutofit fontScale="92500" lnSpcReduction="10000"/>
          </a:bodyPr>
          <a:lstStyle/>
          <a:p>
            <a:r>
              <a:rPr lang="en-US" dirty="0"/>
              <a:t>Counties may purchase under the provisions of contracts or price agreements entered into by the Tennessee Department of General Services (TDGS) Central Procurement Office (CPO). </a:t>
            </a:r>
          </a:p>
          <a:p>
            <a:r>
              <a:rPr lang="en-US" dirty="0"/>
              <a:t>County governments may purchase goods, except motor vehicles (other than those manufactured for a special purpose as defined in T.C.A. § 12-3-1208), under federal General Services Administration (GSA) contracts, but only to the extent permitted by federal law or regulations.  Op. Tenn. Att’y Gen. 04-121 (July 22, 2004)</a:t>
            </a:r>
          </a:p>
          <a:p>
            <a:r>
              <a:rPr lang="en-US" dirty="0"/>
              <a:t>Special purpose vehicles include school buses, garbage trucks, fire trucks or ambulances. T.C.A. § 12-3-1208</a:t>
            </a:r>
          </a:p>
          <a:p>
            <a:pPr marL="0" indent="0" algn="ctr">
              <a:buNone/>
            </a:pPr>
            <a:r>
              <a:rPr lang="en-US" dirty="0"/>
              <a:t>T.C.A. § 12-3-1208</a:t>
            </a:r>
          </a:p>
        </p:txBody>
      </p:sp>
    </p:spTree>
    <p:extLst>
      <p:ext uri="{BB962C8B-B14F-4D97-AF65-F5344CB8AC3E}">
        <p14:creationId xmlns:p14="http://schemas.microsoft.com/office/powerpoint/2010/main" val="725276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75962-D805-CFF1-8C09-8A4B7960061B}"/>
              </a:ext>
            </a:extLst>
          </p:cNvPr>
          <p:cNvSpPr>
            <a:spLocks noGrp="1"/>
          </p:cNvSpPr>
          <p:nvPr>
            <p:ph type="title"/>
          </p:nvPr>
        </p:nvSpPr>
        <p:spPr/>
        <p:txBody>
          <a:bodyPr/>
          <a:lstStyle/>
          <a:p>
            <a:r>
              <a:rPr lang="en-US" dirty="0"/>
              <a:t>In-State Piggyback Contracts </a:t>
            </a:r>
          </a:p>
        </p:txBody>
      </p:sp>
      <p:sp>
        <p:nvSpPr>
          <p:cNvPr id="3" name="Content Placeholder 2">
            <a:extLst>
              <a:ext uri="{FF2B5EF4-FFF2-40B4-BE49-F238E27FC236}">
                <a16:creationId xmlns:a16="http://schemas.microsoft.com/office/drawing/2014/main" id="{028DC884-DD8E-AF86-ACCA-FE502285D9E7}"/>
              </a:ext>
            </a:extLst>
          </p:cNvPr>
          <p:cNvSpPr>
            <a:spLocks noGrp="1"/>
          </p:cNvSpPr>
          <p:nvPr>
            <p:ph idx="1"/>
          </p:nvPr>
        </p:nvSpPr>
        <p:spPr/>
        <p:txBody>
          <a:bodyPr>
            <a:normAutofit fontScale="92500" lnSpcReduction="10000"/>
          </a:bodyPr>
          <a:lstStyle/>
          <a:p>
            <a:r>
              <a:rPr lang="en-US" dirty="0"/>
              <a:t>Local governments in Tennessee may purchase supplies, goods, and equipment, and services </a:t>
            </a:r>
            <a:r>
              <a:rPr lang="en-US">
                <a:solidFill>
                  <a:srgbClr val="000000"/>
                </a:solidFill>
                <a:latin typeface="Gotham SSm 4r"/>
              </a:rPr>
              <a:t>under the</a:t>
            </a:r>
            <a:r>
              <a:rPr lang="en-US" b="0" i="0">
                <a:solidFill>
                  <a:srgbClr val="000000"/>
                </a:solidFill>
                <a:effectLst/>
                <a:latin typeface="Gotham SSm 4r"/>
              </a:rPr>
              <a:t> </a:t>
            </a:r>
            <a:r>
              <a:rPr lang="en-US" b="0" i="0" dirty="0">
                <a:solidFill>
                  <a:srgbClr val="000000"/>
                </a:solidFill>
                <a:effectLst/>
                <a:latin typeface="Gotham SSm 4r"/>
              </a:rPr>
              <a:t>same terms as contracts or price agreements entered into by any other local governmental unit of this state.</a:t>
            </a:r>
          </a:p>
          <a:p>
            <a:r>
              <a:rPr lang="en-US" b="0" i="0" dirty="0">
                <a:solidFill>
                  <a:srgbClr val="000000"/>
                </a:solidFill>
                <a:effectLst/>
                <a:latin typeface="Gotham SSm 4r"/>
              </a:rPr>
              <a:t>New motor vehicles (except special purpose vehicles such as school buses and ambulances) and purchases related to transportation infrastructure projects are excluded.</a:t>
            </a:r>
          </a:p>
          <a:p>
            <a:pPr algn="l"/>
            <a:r>
              <a:rPr lang="en-US" b="0" i="0" dirty="0">
                <a:solidFill>
                  <a:srgbClr val="000000"/>
                </a:solidFill>
                <a:effectLst/>
                <a:latin typeface="Gotham SSm 4r"/>
              </a:rPr>
              <a:t>This statute also authorizes counties and other governmental entities to make purchases on behalf of each other as long as the statutory requirements are met.</a:t>
            </a:r>
          </a:p>
          <a:p>
            <a:pPr marL="0" indent="0" algn="ctr">
              <a:buNone/>
            </a:pPr>
            <a:r>
              <a:rPr lang="en-US" b="0" i="0" dirty="0">
                <a:solidFill>
                  <a:srgbClr val="000000"/>
                </a:solidFill>
                <a:effectLst/>
                <a:latin typeface="Gotham SSm 4r"/>
              </a:rPr>
              <a:t>T.C.A. § 12-3-1203</a:t>
            </a:r>
          </a:p>
          <a:p>
            <a:pPr marL="0" indent="0">
              <a:buNone/>
            </a:pPr>
            <a:r>
              <a:rPr lang="en-US" b="0" i="0" dirty="0">
                <a:solidFill>
                  <a:srgbClr val="000000"/>
                </a:solidFill>
                <a:effectLst/>
                <a:latin typeface="Gotham SSm 4r"/>
              </a:rPr>
              <a:t> </a:t>
            </a:r>
            <a:endParaRPr lang="en-US" dirty="0"/>
          </a:p>
        </p:txBody>
      </p:sp>
    </p:spTree>
    <p:extLst>
      <p:ext uri="{BB962C8B-B14F-4D97-AF65-F5344CB8AC3E}">
        <p14:creationId xmlns:p14="http://schemas.microsoft.com/office/powerpoint/2010/main" val="2980451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110085-AF46-B3BD-AE92-87ACB2BC9177}"/>
              </a:ext>
            </a:extLst>
          </p:cNvPr>
          <p:cNvSpPr>
            <a:spLocks noGrp="1"/>
          </p:cNvSpPr>
          <p:nvPr>
            <p:ph sz="half" idx="1"/>
          </p:nvPr>
        </p:nvSpPr>
        <p:spPr>
          <a:xfrm>
            <a:off x="838200" y="1603313"/>
            <a:ext cx="5181600" cy="4237048"/>
          </a:xfrm>
        </p:spPr>
        <p:txBody>
          <a:bodyPr>
            <a:normAutofit/>
          </a:bodyPr>
          <a:lstStyle/>
          <a:p>
            <a:r>
              <a:rPr lang="en-US" dirty="0"/>
              <a:t>A local government may participate in, sponsor, conduct or administer an in-state cooperative purchasing agreement </a:t>
            </a:r>
            <a:r>
              <a:rPr lang="en-US" b="1" dirty="0"/>
              <a:t>for procurement of any supplies, services, or construction. </a:t>
            </a:r>
          </a:p>
          <a:p>
            <a:pPr marL="0" indent="0">
              <a:buNone/>
            </a:pPr>
            <a:endParaRPr lang="en-US" b="1" dirty="0"/>
          </a:p>
          <a:p>
            <a:pPr marL="0" indent="0" algn="ctr">
              <a:buNone/>
            </a:pPr>
            <a:r>
              <a:rPr lang="en-US" dirty="0"/>
              <a:t>T.C.A. § 12-3-1205</a:t>
            </a:r>
          </a:p>
          <a:p>
            <a:pPr marL="0" indent="0">
              <a:buNone/>
            </a:pPr>
            <a:endParaRPr lang="en-US" dirty="0"/>
          </a:p>
        </p:txBody>
      </p:sp>
      <p:pic>
        <p:nvPicPr>
          <p:cNvPr id="5" name="Picture 4" descr="Text&#10;&#10;Description automatically generated">
            <a:extLst>
              <a:ext uri="{FF2B5EF4-FFF2-40B4-BE49-F238E27FC236}">
                <a16:creationId xmlns:a16="http://schemas.microsoft.com/office/drawing/2014/main" id="{917A44DB-CA50-7799-CD38-43876DAB038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72200" y="2018386"/>
            <a:ext cx="5181600" cy="3406902"/>
          </a:xfrm>
          <a:prstGeom prst="rect">
            <a:avLst/>
          </a:prstGeom>
          <a:noFill/>
        </p:spPr>
      </p:pic>
      <p:sp>
        <p:nvSpPr>
          <p:cNvPr id="2" name="Title 1">
            <a:extLst>
              <a:ext uri="{FF2B5EF4-FFF2-40B4-BE49-F238E27FC236}">
                <a16:creationId xmlns:a16="http://schemas.microsoft.com/office/drawing/2014/main" id="{85176669-392A-4CB1-4409-BDE02E31B195}"/>
              </a:ext>
            </a:extLst>
          </p:cNvPr>
          <p:cNvSpPr>
            <a:spLocks noGrp="1"/>
          </p:cNvSpPr>
          <p:nvPr>
            <p:ph type="title"/>
          </p:nvPr>
        </p:nvSpPr>
        <p:spPr>
          <a:xfrm>
            <a:off x="838200" y="728918"/>
            <a:ext cx="10515600" cy="777876"/>
          </a:xfrm>
        </p:spPr>
        <p:txBody>
          <a:bodyPr anchor="ctr">
            <a:normAutofit/>
          </a:bodyPr>
          <a:lstStyle/>
          <a:p>
            <a:r>
              <a:rPr lang="en-US" dirty="0"/>
              <a:t>In-State Cooperatives </a:t>
            </a:r>
          </a:p>
        </p:txBody>
      </p:sp>
      <p:sp>
        <p:nvSpPr>
          <p:cNvPr id="6" name="TextBox 5">
            <a:extLst>
              <a:ext uri="{FF2B5EF4-FFF2-40B4-BE49-F238E27FC236}">
                <a16:creationId xmlns:a16="http://schemas.microsoft.com/office/drawing/2014/main" id="{FA2B4BC2-7698-D6FD-AB87-150A4FD1D8EB}"/>
              </a:ext>
            </a:extLst>
          </p:cNvPr>
          <p:cNvSpPr txBox="1"/>
          <p:nvPr/>
        </p:nvSpPr>
        <p:spPr>
          <a:xfrm>
            <a:off x="9046758" y="5225233"/>
            <a:ext cx="230704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www.picpedia.org/chalkboard/c/cooperative.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4246583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2D799-3B4C-EF2C-CAC3-7628D05AF6A3}"/>
              </a:ext>
            </a:extLst>
          </p:cNvPr>
          <p:cNvSpPr>
            <a:spLocks noGrp="1"/>
          </p:cNvSpPr>
          <p:nvPr>
            <p:ph type="title"/>
          </p:nvPr>
        </p:nvSpPr>
        <p:spPr/>
        <p:txBody>
          <a:bodyPr/>
          <a:lstStyle/>
          <a:p>
            <a:r>
              <a:rPr lang="en-US" dirty="0"/>
              <a:t>Out-of-State Cooperatives </a:t>
            </a:r>
          </a:p>
        </p:txBody>
      </p:sp>
      <p:sp>
        <p:nvSpPr>
          <p:cNvPr id="3" name="Content Placeholder 2">
            <a:extLst>
              <a:ext uri="{FF2B5EF4-FFF2-40B4-BE49-F238E27FC236}">
                <a16:creationId xmlns:a16="http://schemas.microsoft.com/office/drawing/2014/main" id="{7740CC7B-CE62-83B5-9E4E-DA3344813E02}"/>
              </a:ext>
            </a:extLst>
          </p:cNvPr>
          <p:cNvSpPr>
            <a:spLocks noGrp="1"/>
          </p:cNvSpPr>
          <p:nvPr>
            <p:ph idx="1"/>
          </p:nvPr>
        </p:nvSpPr>
        <p:spPr/>
        <p:txBody>
          <a:bodyPr>
            <a:normAutofit fontScale="85000" lnSpcReduction="20000"/>
          </a:bodyPr>
          <a:lstStyle/>
          <a:p>
            <a:r>
              <a:rPr lang="en-US" dirty="0"/>
              <a:t>A local government also may participate in, sponsor, conduct, or administer a cooperative purchasing agreement with one or more other governmental entities outside Tennessee, including authorized federal agencies, for the purchase of goods, supplies, services and equipment. </a:t>
            </a:r>
          </a:p>
          <a:p>
            <a:r>
              <a:rPr lang="en-US" dirty="0"/>
              <a:t>The master agreement must be approved by the CLB. </a:t>
            </a:r>
          </a:p>
          <a:p>
            <a:r>
              <a:rPr lang="en-US" b="1" u="sng" dirty="0"/>
              <a:t>Cannot</a:t>
            </a:r>
            <a:r>
              <a:rPr lang="en-US" dirty="0"/>
              <a:t> be used for the purchase of motor vehicles; construction, architectural, and engineering services; construction materials; or fuel, fuel products and lubricating oils. </a:t>
            </a:r>
            <a:r>
              <a:rPr lang="en-US" b="0" i="0" dirty="0">
                <a:solidFill>
                  <a:srgbClr val="000000"/>
                </a:solidFill>
                <a:effectLst/>
                <a:latin typeface="Gotham SSm 4r"/>
              </a:rPr>
              <a:t>Construction machinery</a:t>
            </a:r>
            <a:r>
              <a:rPr lang="en-US" b="1" i="0" dirty="0">
                <a:solidFill>
                  <a:srgbClr val="000000"/>
                </a:solidFill>
                <a:effectLst/>
                <a:latin typeface="Gotham SSm 4r"/>
              </a:rPr>
              <a:t> cannot </a:t>
            </a:r>
            <a:r>
              <a:rPr lang="en-US" b="0" i="0" dirty="0">
                <a:solidFill>
                  <a:srgbClr val="000000"/>
                </a:solidFill>
                <a:effectLst/>
                <a:latin typeface="Gotham SSm 4r"/>
              </a:rPr>
              <a:t>be purchased using joint purchasing with federal agencies. </a:t>
            </a:r>
            <a:endParaRPr lang="en-US" dirty="0"/>
          </a:p>
          <a:p>
            <a:r>
              <a:rPr lang="en-US" b="1" u="sng" dirty="0"/>
              <a:t>May </a:t>
            </a:r>
            <a:r>
              <a:rPr lang="en-US" dirty="0"/>
              <a:t>purchase </a:t>
            </a:r>
            <a:r>
              <a:rPr lang="en-US" b="0" i="0" dirty="0">
                <a:solidFill>
                  <a:srgbClr val="000000"/>
                </a:solidFill>
                <a:effectLst/>
                <a:latin typeface="Gotham SSm 4r"/>
              </a:rPr>
              <a:t>farm tractors, mowers, earth-moving machinery, construction machinery, or other similar machinery or equipment</a:t>
            </a:r>
            <a:r>
              <a:rPr lang="en-US" dirty="0">
                <a:solidFill>
                  <a:srgbClr val="000000"/>
                </a:solidFill>
                <a:latin typeface="Gotham SSm 4r"/>
              </a:rPr>
              <a:t> and special purpose vehicles</a:t>
            </a:r>
            <a:r>
              <a:rPr lang="en-US" b="0" i="0" dirty="0">
                <a:solidFill>
                  <a:srgbClr val="000000"/>
                </a:solidFill>
                <a:effectLst/>
                <a:latin typeface="Gotham SSm 4r"/>
              </a:rPr>
              <a:t>. </a:t>
            </a:r>
          </a:p>
          <a:p>
            <a:pPr marL="0" indent="0" algn="ctr">
              <a:buNone/>
            </a:pPr>
            <a:r>
              <a:rPr lang="en-US" dirty="0"/>
              <a:t>T.C.A. § 12-3-1205</a:t>
            </a:r>
          </a:p>
          <a:p>
            <a:pPr marL="0" indent="0" algn="ctr">
              <a:buNone/>
            </a:pPr>
            <a:endParaRPr lang="en-US" b="0" i="0" dirty="0">
              <a:solidFill>
                <a:srgbClr val="000000"/>
              </a:solidFill>
              <a:effectLst/>
              <a:latin typeface="Gotham SSm 4r"/>
            </a:endParaRPr>
          </a:p>
          <a:p>
            <a:pPr marL="0" indent="0" algn="ctr">
              <a:buNone/>
            </a:pPr>
            <a:endParaRPr lang="en-US" b="0" i="0" dirty="0">
              <a:solidFill>
                <a:srgbClr val="000000"/>
              </a:solidFill>
              <a:effectLst/>
              <a:latin typeface="Gotham SSm 4r"/>
            </a:endParaRPr>
          </a:p>
        </p:txBody>
      </p:sp>
    </p:spTree>
    <p:extLst>
      <p:ext uri="{BB962C8B-B14F-4D97-AF65-F5344CB8AC3E}">
        <p14:creationId xmlns:p14="http://schemas.microsoft.com/office/powerpoint/2010/main" val="3968385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2" name="Rectangle 2" descr="Large confetti">
            <a:extLst>
              <a:ext uri="{FF2B5EF4-FFF2-40B4-BE49-F238E27FC236}">
                <a16:creationId xmlns:a16="http://schemas.microsoft.com/office/drawing/2014/main" id="{0C85C9E8-9C1E-D34A-ABA7-15FADC15CB16}"/>
              </a:ext>
            </a:extLst>
          </p:cNvPr>
          <p:cNvSpPr>
            <a:spLocks noGrp="1" noChangeArrowheads="1"/>
          </p:cNvSpPr>
          <p:nvPr>
            <p:ph type="title"/>
          </p:nvPr>
        </p:nvSpPr>
        <p:spPr/>
        <p:txBody>
          <a:bodyPr/>
          <a:lstStyle/>
          <a:p>
            <a:r>
              <a:rPr lang="en-US" dirty="0"/>
              <a:t>Procurement Cards – “P-cards”</a:t>
            </a:r>
          </a:p>
        </p:txBody>
      </p:sp>
      <p:sp>
        <p:nvSpPr>
          <p:cNvPr id="88067" name="Rectangle 3">
            <a:extLst>
              <a:ext uri="{FF2B5EF4-FFF2-40B4-BE49-F238E27FC236}">
                <a16:creationId xmlns:a16="http://schemas.microsoft.com/office/drawing/2014/main" id="{8FE09E33-0071-1543-8AF9-C583E6E38DA3}"/>
              </a:ext>
            </a:extLst>
          </p:cNvPr>
          <p:cNvSpPr>
            <a:spLocks noGrp="1"/>
          </p:cNvSpPr>
          <p:nvPr>
            <p:ph idx="1"/>
          </p:nvPr>
        </p:nvSpPr>
        <p:spPr>
          <a:xfrm>
            <a:off x="457200" y="1956041"/>
            <a:ext cx="7267408" cy="3869844"/>
          </a:xfrm>
        </p:spPr>
        <p:txBody>
          <a:bodyPr>
            <a:normAutofit fontScale="85000" lnSpcReduction="20000"/>
          </a:bodyPr>
          <a:lstStyle/>
          <a:p>
            <a:r>
              <a:rPr lang="en-US" altLang="en-US" dirty="0"/>
              <a:t>Procurement cards are small, thin, plastic debit or credit cards that look very similar to a Visa or MasterCard.</a:t>
            </a:r>
          </a:p>
          <a:p>
            <a:r>
              <a:rPr lang="en-US" altLang="en-US" dirty="0"/>
              <a:t>They have authorization and spending limitations embedded into a magnetic strip on the card. </a:t>
            </a:r>
          </a:p>
          <a:p>
            <a:r>
              <a:rPr lang="en-US" altLang="en-US" dirty="0"/>
              <a:t>A major bank usually issues procurement cards.</a:t>
            </a:r>
          </a:p>
          <a:p>
            <a:r>
              <a:rPr lang="en-US" altLang="en-US" dirty="0"/>
              <a:t>The purpose of the procurement card is to offer county departments a procurement process for purchase and payment of high-volume, low-dollar, non-inventory, non-capital items. </a:t>
            </a:r>
          </a:p>
          <a:p>
            <a:r>
              <a:rPr lang="en-US" altLang="en-US" dirty="0"/>
              <a:t>The card has historically been used for small purchases that do not require competitive bidding.</a:t>
            </a:r>
          </a:p>
        </p:txBody>
      </p:sp>
      <p:pic>
        <p:nvPicPr>
          <p:cNvPr id="6" name="Picture 5">
            <a:extLst>
              <a:ext uri="{FF2B5EF4-FFF2-40B4-BE49-F238E27FC236}">
                <a16:creationId xmlns:a16="http://schemas.microsoft.com/office/drawing/2014/main" id="{8A4E625E-B5F8-9242-BCF7-8E36BE0DE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2514600"/>
            <a:ext cx="3730095" cy="2329035"/>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descr="Large confetti">
            <a:extLst>
              <a:ext uri="{FF2B5EF4-FFF2-40B4-BE49-F238E27FC236}">
                <a16:creationId xmlns:a16="http://schemas.microsoft.com/office/drawing/2014/main" id="{E02313DC-078C-254F-B8BE-F96C843EB5A4}"/>
              </a:ext>
            </a:extLst>
          </p:cNvPr>
          <p:cNvSpPr>
            <a:spLocks noGrp="1"/>
          </p:cNvSpPr>
          <p:nvPr>
            <p:ph type="title"/>
          </p:nvPr>
        </p:nvSpPr>
        <p:spPr/>
        <p:txBody>
          <a:bodyPr/>
          <a:lstStyle/>
          <a:p>
            <a:r>
              <a:rPr lang="en-US" altLang="en-US" dirty="0"/>
              <a:t>PROCUREMENT CARDS (P-CARDS)  </a:t>
            </a:r>
          </a:p>
        </p:txBody>
      </p:sp>
      <p:sp>
        <p:nvSpPr>
          <p:cNvPr id="89091" name="Rectangle 3">
            <a:extLst>
              <a:ext uri="{FF2B5EF4-FFF2-40B4-BE49-F238E27FC236}">
                <a16:creationId xmlns:a16="http://schemas.microsoft.com/office/drawing/2014/main" id="{8B1BF3FD-022D-284C-BAE8-60C62B4FE7E9}"/>
              </a:ext>
            </a:extLst>
          </p:cNvPr>
          <p:cNvSpPr>
            <a:spLocks noGrp="1"/>
          </p:cNvSpPr>
          <p:nvPr>
            <p:ph idx="1"/>
          </p:nvPr>
        </p:nvSpPr>
        <p:spPr>
          <a:xfrm>
            <a:off x="581192" y="2057400"/>
            <a:ext cx="11029615" cy="4038600"/>
          </a:xfrm>
        </p:spPr>
        <p:txBody>
          <a:bodyPr>
            <a:normAutofit fontScale="92500" lnSpcReduction="20000"/>
          </a:bodyPr>
          <a:lstStyle/>
          <a:p>
            <a:r>
              <a:rPr lang="en-US" altLang="en-US" dirty="0"/>
              <a:t>There currently is no state law concerning the subject of procurement cards, but sound accounting practices require some controls on the usage of such cards be in place prior to their use. </a:t>
            </a:r>
          </a:p>
          <a:p>
            <a:r>
              <a:rPr lang="en-US" altLang="en-US" dirty="0"/>
              <a:t>Internal controls will depend on the purchasing laws and established procedures under which the local government operates.</a:t>
            </a:r>
          </a:p>
          <a:p>
            <a:r>
              <a:rPr lang="en-US" altLang="en-US" dirty="0"/>
              <a:t>Local governments should provide training and maintain a written policy that requires a detailed review and approval of monthly transactions, proper documentation, and department head approval of expenditure codes charged prior to payment by the finance department.</a:t>
            </a:r>
          </a:p>
          <a:p>
            <a:r>
              <a:rPr lang="en-US" altLang="en-US" dirty="0"/>
              <a:t>A supervisor (or someone in a management level position with authority) should be responsible for monitoring the use, issuance, and credit limits of p-cards.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384E6-F854-04C8-B4E6-2AE8DBA16C90}"/>
              </a:ext>
            </a:extLst>
          </p:cNvPr>
          <p:cNvSpPr>
            <a:spLocks noGrp="1"/>
          </p:cNvSpPr>
          <p:nvPr>
            <p:ph type="title"/>
          </p:nvPr>
        </p:nvSpPr>
        <p:spPr/>
        <p:txBody>
          <a:bodyPr/>
          <a:lstStyle/>
          <a:p>
            <a:r>
              <a:rPr lang="en-US" dirty="0"/>
              <a:t>Purchases of Secondhand Goods</a:t>
            </a:r>
          </a:p>
        </p:txBody>
      </p:sp>
      <p:sp>
        <p:nvSpPr>
          <p:cNvPr id="3" name="Content Placeholder 2">
            <a:extLst>
              <a:ext uri="{FF2B5EF4-FFF2-40B4-BE49-F238E27FC236}">
                <a16:creationId xmlns:a16="http://schemas.microsoft.com/office/drawing/2014/main" id="{469D969D-66DF-181C-AE69-DD10CB58961B}"/>
              </a:ext>
            </a:extLst>
          </p:cNvPr>
          <p:cNvSpPr>
            <a:spLocks noGrp="1"/>
          </p:cNvSpPr>
          <p:nvPr>
            <p:ph idx="1"/>
          </p:nvPr>
        </p:nvSpPr>
        <p:spPr/>
        <p:txBody>
          <a:bodyPr>
            <a:normAutofit fontScale="92500" lnSpcReduction="10000"/>
          </a:bodyPr>
          <a:lstStyle/>
          <a:p>
            <a:r>
              <a:rPr lang="en-US" b="0" i="0" dirty="0">
                <a:solidFill>
                  <a:srgbClr val="000000"/>
                </a:solidFill>
                <a:effectLst/>
                <a:latin typeface="Gotham SSm 4r"/>
              </a:rPr>
              <a:t>T.C.A. § 12-3-1202 (formerly § 12-3-1003) authorizes cities and counties to purchase used or secondhand goods, equipment, materials, supplies, or commodities from private individuals and entities without public advertisement and competitive bidding as long as the purchasing government documents the general range of value of the item through a listing in a nationally-recognized publication or through an appraisal by a licensed appraiser and the price is not more than 5% higher than the highest value of the documented range.</a:t>
            </a:r>
          </a:p>
          <a:p>
            <a:r>
              <a:rPr lang="en-US" b="0" i="0" dirty="0">
                <a:solidFill>
                  <a:srgbClr val="000000"/>
                </a:solidFill>
                <a:effectLst/>
                <a:latin typeface="Gotham SSm 4r"/>
              </a:rPr>
              <a:t>This statute also authorizes cities and counties to purchase used or secondhand goods, equipment, materials, supplies, or commodities from any federal, state, or local governmental unit without public advertisement or competitive solicitations. </a:t>
            </a:r>
            <a:endParaRPr lang="en-US" dirty="0"/>
          </a:p>
        </p:txBody>
      </p:sp>
    </p:spTree>
    <p:extLst>
      <p:ext uri="{BB962C8B-B14F-4D97-AF65-F5344CB8AC3E}">
        <p14:creationId xmlns:p14="http://schemas.microsoft.com/office/powerpoint/2010/main" val="2626926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2" name="Rectangle 2" descr="Large confetti">
            <a:extLst>
              <a:ext uri="{FF2B5EF4-FFF2-40B4-BE49-F238E27FC236}">
                <a16:creationId xmlns:a16="http://schemas.microsoft.com/office/drawing/2014/main" id="{676340A6-4533-A447-89E1-4141D697439A}"/>
              </a:ext>
            </a:extLst>
          </p:cNvPr>
          <p:cNvSpPr>
            <a:spLocks noGrp="1" noChangeArrowheads="1"/>
          </p:cNvSpPr>
          <p:nvPr>
            <p:ph type="title"/>
          </p:nvPr>
        </p:nvSpPr>
        <p:spPr/>
        <p:txBody>
          <a:bodyPr/>
          <a:lstStyle/>
          <a:p>
            <a:r>
              <a:rPr lang="en-US" dirty="0"/>
              <a:t>Emergency Purchases  </a:t>
            </a:r>
          </a:p>
        </p:txBody>
      </p:sp>
      <p:sp>
        <p:nvSpPr>
          <p:cNvPr id="86019" name="Rectangle 3">
            <a:extLst>
              <a:ext uri="{FF2B5EF4-FFF2-40B4-BE49-F238E27FC236}">
                <a16:creationId xmlns:a16="http://schemas.microsoft.com/office/drawing/2014/main" id="{0BDCAB79-C8AD-5E45-B6A4-F3073D7FD3E2}"/>
              </a:ext>
            </a:extLst>
          </p:cNvPr>
          <p:cNvSpPr>
            <a:spLocks noGrp="1"/>
          </p:cNvSpPr>
          <p:nvPr>
            <p:ph idx="1"/>
          </p:nvPr>
        </p:nvSpPr>
        <p:spPr>
          <a:xfrm>
            <a:off x="581192" y="1981200"/>
            <a:ext cx="11029615" cy="3962400"/>
          </a:xfrm>
        </p:spPr>
        <p:txBody>
          <a:bodyPr>
            <a:normAutofit lnSpcReduction="10000"/>
          </a:bodyPr>
          <a:lstStyle/>
          <a:p>
            <a:r>
              <a:rPr lang="en-US" altLang="en-US" dirty="0"/>
              <a:t>Emergency Purchase </a:t>
            </a:r>
          </a:p>
          <a:p>
            <a:pPr lvl="1"/>
            <a:r>
              <a:rPr lang="en-US" altLang="en-US" dirty="0"/>
              <a:t>A purchase made in an exigency (emergency), often made under special procedures, designed to meet the emergency.</a:t>
            </a:r>
          </a:p>
          <a:p>
            <a:r>
              <a:rPr lang="en-US" altLang="en-US" dirty="0"/>
              <a:t>Emergencies are the most common situations for which requirements for competitive sealed bidding or competitive sealed proposals may be waived.</a:t>
            </a:r>
          </a:p>
          <a:p>
            <a:r>
              <a:rPr lang="en-US" altLang="en-US" dirty="0"/>
              <a:t>Emergencies exist when there is a threat to </a:t>
            </a:r>
            <a:r>
              <a:rPr lang="en-US" altLang="en-US" b="1" dirty="0"/>
              <a:t>health</a:t>
            </a:r>
            <a:r>
              <a:rPr lang="en-US" altLang="en-US" dirty="0"/>
              <a:t>, </a:t>
            </a:r>
            <a:r>
              <a:rPr lang="en-US" altLang="en-US" b="1" dirty="0"/>
              <a:t>welfare</a:t>
            </a:r>
            <a:r>
              <a:rPr lang="en-US" altLang="en-US" dirty="0"/>
              <a:t>, or </a:t>
            </a:r>
            <a:r>
              <a:rPr lang="en-US" altLang="en-US" b="1" dirty="0"/>
              <a:t>safety</a:t>
            </a:r>
            <a:r>
              <a:rPr lang="en-US" altLang="en-US" dirty="0"/>
              <a:t> of the citizens and/or property (natural disasters, hazardous weather, sink-holes, etc.).</a:t>
            </a:r>
          </a:p>
          <a:p>
            <a:r>
              <a:rPr lang="en-US" altLang="en-US" dirty="0"/>
              <a:t>Poor planning ≠ bona fide emergency.</a:t>
            </a:r>
          </a:p>
        </p:txBody>
      </p:sp>
    </p:spTree>
    <p:extLst>
      <p:ext uri="{BB962C8B-B14F-4D97-AF65-F5344CB8AC3E}">
        <p14:creationId xmlns:p14="http://schemas.microsoft.com/office/powerpoint/2010/main" val="148810222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4" name="Rectangle 2" descr="Large confetti">
            <a:extLst>
              <a:ext uri="{FF2B5EF4-FFF2-40B4-BE49-F238E27FC236}">
                <a16:creationId xmlns:a16="http://schemas.microsoft.com/office/drawing/2014/main" id="{9992E2DE-F3D9-B248-B0EF-261A6DF91BAC}"/>
              </a:ext>
            </a:extLst>
          </p:cNvPr>
          <p:cNvSpPr>
            <a:spLocks noGrp="1" noChangeArrowheads="1"/>
          </p:cNvSpPr>
          <p:nvPr>
            <p:ph type="title"/>
          </p:nvPr>
        </p:nvSpPr>
        <p:spPr/>
        <p:txBody>
          <a:bodyPr/>
          <a:lstStyle/>
          <a:p>
            <a:r>
              <a:rPr lang="en-US" dirty="0"/>
              <a:t>Sole Source Purchase  </a:t>
            </a:r>
          </a:p>
        </p:txBody>
      </p:sp>
      <p:sp>
        <p:nvSpPr>
          <p:cNvPr id="89091" name="Rectangle 3">
            <a:extLst>
              <a:ext uri="{FF2B5EF4-FFF2-40B4-BE49-F238E27FC236}">
                <a16:creationId xmlns:a16="http://schemas.microsoft.com/office/drawing/2014/main" id="{032F58E7-9C11-5D43-90D3-227C91B5E2D8}"/>
              </a:ext>
            </a:extLst>
          </p:cNvPr>
          <p:cNvSpPr>
            <a:spLocks noGrp="1" noChangeArrowheads="1"/>
          </p:cNvSpPr>
          <p:nvPr>
            <p:ph idx="1"/>
          </p:nvPr>
        </p:nvSpPr>
        <p:spPr>
          <a:xfrm>
            <a:off x="581192" y="1981200"/>
            <a:ext cx="11029615" cy="4174644"/>
          </a:xfrm>
        </p:spPr>
        <p:txBody>
          <a:bodyPr>
            <a:normAutofit fontScale="92500" lnSpcReduction="10000"/>
          </a:bodyPr>
          <a:lstStyle/>
          <a:p>
            <a:r>
              <a:rPr lang="en-US" altLang="en-US" dirty="0"/>
              <a:t>Sole Source Purchase </a:t>
            </a:r>
          </a:p>
          <a:p>
            <a:pPr lvl="1"/>
            <a:r>
              <a:rPr lang="en-US" altLang="en-US" dirty="0"/>
              <a:t>A contract for the purchase of goods and services entered into after soliciting and negotiating with only one source, usually because of the technology or uniqueness required.</a:t>
            </a:r>
          </a:p>
          <a:p>
            <a:r>
              <a:rPr lang="en-US" altLang="en-US" dirty="0"/>
              <a:t>Sole source purchases are goods and services available from only one supplier. </a:t>
            </a:r>
          </a:p>
          <a:p>
            <a:r>
              <a:rPr lang="en-US" altLang="en-US" dirty="0"/>
              <a:t>There may be just one vendor because of patents or copyrights or simply because the vendor is the only one which supplies the good or service.</a:t>
            </a:r>
          </a:p>
          <a:p>
            <a:r>
              <a:rPr lang="en-US" altLang="en-US" dirty="0"/>
              <a:t>These types of purchases should require written justification and documentation.</a:t>
            </a:r>
          </a:p>
          <a:p>
            <a:r>
              <a:rPr lang="en-US" altLang="en-US" dirty="0"/>
              <a:t>The County Purchasing Law of 1983 contains a provision exempting sole source purchases from competitive bidding in counties that are governed by this law.</a:t>
            </a:r>
          </a:p>
          <a:p>
            <a:endParaRPr lang="en-US" altLang="en-US" dirty="0"/>
          </a:p>
        </p:txBody>
      </p:sp>
    </p:spTree>
    <p:extLst>
      <p:ext uri="{BB962C8B-B14F-4D97-AF65-F5344CB8AC3E}">
        <p14:creationId xmlns:p14="http://schemas.microsoft.com/office/powerpoint/2010/main" val="122648552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D2F07-75E8-4E9C-B932-B35CD0F6ECF3}"/>
              </a:ext>
            </a:extLst>
          </p:cNvPr>
          <p:cNvSpPr>
            <a:spLocks noGrp="1"/>
          </p:cNvSpPr>
          <p:nvPr>
            <p:ph type="title"/>
          </p:nvPr>
        </p:nvSpPr>
        <p:spPr/>
        <p:txBody>
          <a:bodyPr>
            <a:normAutofit/>
          </a:bodyPr>
          <a:lstStyle/>
          <a:p>
            <a:r>
              <a:rPr lang="en-US" dirty="0"/>
              <a:t>Understanding Procurement</a:t>
            </a:r>
          </a:p>
        </p:txBody>
      </p:sp>
      <p:sp>
        <p:nvSpPr>
          <p:cNvPr id="3" name="Text Placeholder 2">
            <a:extLst>
              <a:ext uri="{FF2B5EF4-FFF2-40B4-BE49-F238E27FC236}">
                <a16:creationId xmlns:a16="http://schemas.microsoft.com/office/drawing/2014/main" id="{6AF1E7CF-E546-4B6D-AB5F-CB91AE473C2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4877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9ACBC6-CC8C-A13C-DAB2-660E302C80F5}"/>
              </a:ext>
            </a:extLst>
          </p:cNvPr>
          <p:cNvSpPr>
            <a:spLocks noGrp="1"/>
          </p:cNvSpPr>
          <p:nvPr>
            <p:ph sz="half" idx="1"/>
          </p:nvPr>
        </p:nvSpPr>
        <p:spPr>
          <a:xfrm>
            <a:off x="838200" y="1603313"/>
            <a:ext cx="5181600" cy="4237048"/>
          </a:xfrm>
        </p:spPr>
        <p:txBody>
          <a:bodyPr>
            <a:normAutofit/>
          </a:bodyPr>
          <a:lstStyle/>
          <a:p>
            <a:r>
              <a:rPr lang="sv-SE" sz="2400"/>
              <a:t>Under T.C.A. § 12-3-1209, </a:t>
            </a:r>
            <a:r>
              <a:rPr lang="en-US" sz="2400" b="0" i="0" dirty="0">
                <a:effectLst/>
              </a:rPr>
              <a:t>contracts by counties or legal services, fiscal agent, financial advisor or advisory services, services from an insurance producer, as that term is defined in § 56-6-102, educational consultant services, and similar services by professional persons or groups of high ethical standards, shall not be based upon competitive solicitations, but shall be awarded on the basis of recognized competence and integrity. </a:t>
            </a:r>
          </a:p>
        </p:txBody>
      </p:sp>
      <p:pic>
        <p:nvPicPr>
          <p:cNvPr id="5" name="Picture 4" descr="A person writing on a piece of paper&#10;&#10;Description automatically generated with medium confidence">
            <a:extLst>
              <a:ext uri="{FF2B5EF4-FFF2-40B4-BE49-F238E27FC236}">
                <a16:creationId xmlns:a16="http://schemas.microsoft.com/office/drawing/2014/main" id="{9F48D99C-2688-9CD1-88F7-FE5320BD40C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442" r="8927" b="-1"/>
          <a:stretch/>
        </p:blipFill>
        <p:spPr>
          <a:xfrm>
            <a:off x="6172200" y="1603313"/>
            <a:ext cx="5181600" cy="4237048"/>
          </a:xfrm>
          <a:prstGeom prst="rect">
            <a:avLst/>
          </a:prstGeom>
          <a:noFill/>
        </p:spPr>
      </p:pic>
      <p:sp>
        <p:nvSpPr>
          <p:cNvPr id="2" name="Title 1">
            <a:extLst>
              <a:ext uri="{FF2B5EF4-FFF2-40B4-BE49-F238E27FC236}">
                <a16:creationId xmlns:a16="http://schemas.microsoft.com/office/drawing/2014/main" id="{CA9A3940-D5E9-102F-FCEA-950E1699E75E}"/>
              </a:ext>
            </a:extLst>
          </p:cNvPr>
          <p:cNvSpPr>
            <a:spLocks noGrp="1"/>
          </p:cNvSpPr>
          <p:nvPr>
            <p:ph type="title"/>
          </p:nvPr>
        </p:nvSpPr>
        <p:spPr>
          <a:xfrm>
            <a:off x="838200" y="728918"/>
            <a:ext cx="10515600" cy="777876"/>
          </a:xfrm>
        </p:spPr>
        <p:txBody>
          <a:bodyPr anchor="ctr">
            <a:normAutofit/>
          </a:bodyPr>
          <a:lstStyle/>
          <a:p>
            <a:r>
              <a:rPr lang="en-US" dirty="0"/>
              <a:t>Professional Service Contracts </a:t>
            </a:r>
          </a:p>
        </p:txBody>
      </p:sp>
      <p:sp>
        <p:nvSpPr>
          <p:cNvPr id="6" name="TextBox 5">
            <a:extLst>
              <a:ext uri="{FF2B5EF4-FFF2-40B4-BE49-F238E27FC236}">
                <a16:creationId xmlns:a16="http://schemas.microsoft.com/office/drawing/2014/main" id="{4675910F-F5E9-DB36-9AD9-6595CB2A864A}"/>
              </a:ext>
            </a:extLst>
          </p:cNvPr>
          <p:cNvSpPr txBox="1"/>
          <p:nvPr/>
        </p:nvSpPr>
        <p:spPr>
          <a:xfrm>
            <a:off x="9166983" y="5640306"/>
            <a:ext cx="2186817"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stileex.xyz/en/sales-contract-template/">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713134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33CDB-EA54-2DFB-B94F-26501991DEE4}"/>
              </a:ext>
            </a:extLst>
          </p:cNvPr>
          <p:cNvSpPr>
            <a:spLocks noGrp="1"/>
          </p:cNvSpPr>
          <p:nvPr>
            <p:ph type="title"/>
          </p:nvPr>
        </p:nvSpPr>
        <p:spPr/>
        <p:txBody>
          <a:bodyPr/>
          <a:lstStyle/>
          <a:p>
            <a:r>
              <a:rPr lang="en-US" dirty="0"/>
              <a:t>Architectural and Engineering Services</a:t>
            </a:r>
          </a:p>
        </p:txBody>
      </p:sp>
      <p:sp>
        <p:nvSpPr>
          <p:cNvPr id="3" name="Content Placeholder 2">
            <a:extLst>
              <a:ext uri="{FF2B5EF4-FFF2-40B4-BE49-F238E27FC236}">
                <a16:creationId xmlns:a16="http://schemas.microsoft.com/office/drawing/2014/main" id="{8811759D-D210-9A8B-F237-7DAF5C934BFD}"/>
              </a:ext>
            </a:extLst>
          </p:cNvPr>
          <p:cNvSpPr>
            <a:spLocks noGrp="1"/>
          </p:cNvSpPr>
          <p:nvPr>
            <p:ph idx="1"/>
          </p:nvPr>
        </p:nvSpPr>
        <p:spPr/>
        <p:txBody>
          <a:bodyPr>
            <a:normAutofit fontScale="85000" lnSpcReduction="10000"/>
          </a:bodyPr>
          <a:lstStyle/>
          <a:p>
            <a:pPr algn="l"/>
            <a:r>
              <a:rPr lang="en-US" b="0" i="0" dirty="0">
                <a:solidFill>
                  <a:srgbClr val="000000"/>
                </a:solidFill>
                <a:effectLst/>
                <a:latin typeface="Gotham SSm 4r"/>
              </a:rPr>
              <a:t>Architectural and engineering services are procured under T.C.A. § 12-4-107 (formerly § 12-4-106), which provides for procurement by a request for qualifications/experience process and selection of a “firm deemed to be qualified to provide the services required.”  A fair and reasonable price is to be negotiated taking into account “the estimated value of the services to be rendered, the scope of work, complexity and professional nature thereof.”  If satisfactory contract cannot be negotiated, “negotiations will continue with other qualified firms until an agreement is reached.”  If the county has a satisfactory existing working relationship for architectural or engineering services, the scope of services may be expanded without following the procedures set out in this statute as long as the services are within the technical competency of the firm.</a:t>
            </a:r>
          </a:p>
          <a:p>
            <a:pPr marL="0" indent="0">
              <a:buNone/>
            </a:pPr>
            <a:br>
              <a:rPr lang="en-US" dirty="0"/>
            </a:br>
            <a:endParaRPr lang="en-US" dirty="0"/>
          </a:p>
        </p:txBody>
      </p:sp>
    </p:spTree>
    <p:extLst>
      <p:ext uri="{BB962C8B-B14F-4D97-AF65-F5344CB8AC3E}">
        <p14:creationId xmlns:p14="http://schemas.microsoft.com/office/powerpoint/2010/main" val="433991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7A4B9-A65E-45CF-9560-E74D9AA06FA8}"/>
              </a:ext>
            </a:extLst>
          </p:cNvPr>
          <p:cNvSpPr>
            <a:spLocks noGrp="1"/>
          </p:cNvSpPr>
          <p:nvPr>
            <p:ph type="title"/>
          </p:nvPr>
        </p:nvSpPr>
        <p:spPr/>
        <p:txBody>
          <a:bodyPr>
            <a:normAutofit fontScale="90000"/>
          </a:bodyPr>
          <a:lstStyle/>
          <a:p>
            <a:r>
              <a:rPr lang="en-US" altLang="en-US" dirty="0"/>
              <a:t>Professional Services Contracts –</a:t>
            </a:r>
            <a:br>
              <a:rPr lang="en-US" altLang="en-US" dirty="0"/>
            </a:br>
            <a:r>
              <a:rPr lang="en-US" dirty="0"/>
              <a:t>Architectural and Engineering Services, cont.</a:t>
            </a:r>
          </a:p>
        </p:txBody>
      </p:sp>
      <p:sp>
        <p:nvSpPr>
          <p:cNvPr id="3" name="Content Placeholder 2">
            <a:extLst>
              <a:ext uri="{FF2B5EF4-FFF2-40B4-BE49-F238E27FC236}">
                <a16:creationId xmlns:a16="http://schemas.microsoft.com/office/drawing/2014/main" id="{9E6A3F78-DA0A-4E81-8EBF-96F902A0E81B}"/>
              </a:ext>
            </a:extLst>
          </p:cNvPr>
          <p:cNvSpPr>
            <a:spLocks noGrp="1"/>
          </p:cNvSpPr>
          <p:nvPr>
            <p:ph idx="1"/>
          </p:nvPr>
        </p:nvSpPr>
        <p:spPr>
          <a:xfrm>
            <a:off x="838200" y="1747434"/>
            <a:ext cx="10515600" cy="4115733"/>
          </a:xfrm>
        </p:spPr>
        <p:txBody>
          <a:bodyPr anchor="ctr">
            <a:normAutofit/>
          </a:bodyPr>
          <a:lstStyle/>
          <a:p>
            <a:pPr>
              <a:lnSpc>
                <a:spcPct val="110000"/>
              </a:lnSpc>
            </a:pPr>
            <a:r>
              <a:rPr lang="en-US" dirty="0"/>
              <a:t>Per T.C.A. § 62‐2‐107 , if a public works project is expected to cost more than $50,000 and involves architecture, engineering or landscape architecture, the plans, specifications and estimates for the project must be prepared by a registered architect, engineer, or landscape architect.</a:t>
            </a:r>
          </a:p>
          <a:p>
            <a:pPr>
              <a:lnSpc>
                <a:spcPct val="110000"/>
              </a:lnSpc>
            </a:pPr>
            <a:r>
              <a:rPr lang="en-US" dirty="0"/>
              <a:t>More information regarding architectural, engineering, and construction contracts presented in CCFO Debt Management and Capital Projects course.</a:t>
            </a:r>
          </a:p>
        </p:txBody>
      </p:sp>
    </p:spTree>
    <p:extLst>
      <p:ext uri="{BB962C8B-B14F-4D97-AF65-F5344CB8AC3E}">
        <p14:creationId xmlns:p14="http://schemas.microsoft.com/office/powerpoint/2010/main" val="1674462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descr="Large confetti">
            <a:extLst>
              <a:ext uri="{FF2B5EF4-FFF2-40B4-BE49-F238E27FC236}">
                <a16:creationId xmlns:a16="http://schemas.microsoft.com/office/drawing/2014/main" id="{7A19B116-7FDC-6F43-AB6D-D0399C3F0A44}"/>
              </a:ext>
            </a:extLst>
          </p:cNvPr>
          <p:cNvSpPr>
            <a:spLocks noGrp="1"/>
          </p:cNvSpPr>
          <p:nvPr>
            <p:ph type="title"/>
          </p:nvPr>
        </p:nvSpPr>
        <p:spPr/>
        <p:txBody>
          <a:bodyPr/>
          <a:lstStyle/>
          <a:p>
            <a:r>
              <a:rPr lang="en-US" altLang="en-US" dirty="0"/>
              <a:t>Disposition of Surplus Property</a:t>
            </a:r>
          </a:p>
        </p:txBody>
      </p:sp>
      <p:sp>
        <p:nvSpPr>
          <p:cNvPr id="94211" name="Rectangle 3">
            <a:extLst>
              <a:ext uri="{FF2B5EF4-FFF2-40B4-BE49-F238E27FC236}">
                <a16:creationId xmlns:a16="http://schemas.microsoft.com/office/drawing/2014/main" id="{7BD1A749-C4D7-E74D-BEFF-7484A8A467CB}"/>
              </a:ext>
            </a:extLst>
          </p:cNvPr>
          <p:cNvSpPr>
            <a:spLocks noGrp="1" noChangeArrowheads="1"/>
          </p:cNvSpPr>
          <p:nvPr>
            <p:ph idx="1"/>
          </p:nvPr>
        </p:nvSpPr>
        <p:spPr/>
        <p:txBody>
          <a:bodyPr>
            <a:normAutofit fontScale="85000" lnSpcReduction="20000"/>
          </a:bodyPr>
          <a:lstStyle/>
          <a:p>
            <a:r>
              <a:rPr lang="en-US" altLang="en-US" dirty="0"/>
              <a:t>Public sale or sealed bids of county property are required in 1957 or 1981 counties. Examples include public auctions and GovDeals. </a:t>
            </a:r>
          </a:p>
          <a:p>
            <a:r>
              <a:rPr lang="en-US" altLang="en-US" dirty="0"/>
              <a:t>Unless the county has a private act or is under an optional general law (1957 or 1981 acts), the CLB may authorize sale of surplus property without competitive bidding (AG 03-131)</a:t>
            </a:r>
          </a:p>
          <a:p>
            <a:r>
              <a:rPr lang="en-US" altLang="en-US" dirty="0"/>
              <a:t>Under the County Uniform Highway Law (CUHL), the road superintendent has “supervision and control over and is responsible for all the machinery, equipment tools, supplies, and materials owned or used by the county in the construction, reconstruction, repair, and maintenance of county roads and bridges.” T.C.A. § 54-7-112. This is a basic grant of custodial power over equipment to the road superintendent. The county legislative body has general control over county property and its disposition. T.C.A. § 5-7-101.</a:t>
            </a:r>
          </a:p>
          <a:p>
            <a:r>
              <a:rPr lang="en-US" altLang="en-US" dirty="0"/>
              <a:t>Can transfer surplus property between governmental entities without public advertisement or competitive bidding (T.C.A. § 12-2-420) </a:t>
            </a:r>
          </a:p>
        </p:txBody>
      </p:sp>
    </p:spTree>
    <p:extLst>
      <p:ext uri="{BB962C8B-B14F-4D97-AF65-F5344CB8AC3E}">
        <p14:creationId xmlns:p14="http://schemas.microsoft.com/office/powerpoint/2010/main" val="322939961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AC8436A3-42CD-4670-AFBA-EDA8AAAB5BB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86600" y="1897797"/>
            <a:ext cx="3416300" cy="3416300"/>
          </a:xfrm>
          <a:prstGeom prst="rect">
            <a:avLst/>
          </a:prstGeom>
        </p:spPr>
      </p:pic>
      <p:sp>
        <p:nvSpPr>
          <p:cNvPr id="3" name="TextBox 2">
            <a:extLst>
              <a:ext uri="{FF2B5EF4-FFF2-40B4-BE49-F238E27FC236}">
                <a16:creationId xmlns:a16="http://schemas.microsoft.com/office/drawing/2014/main" id="{576C8689-B289-4C8D-8535-A59BBB016444}"/>
              </a:ext>
            </a:extLst>
          </p:cNvPr>
          <p:cNvSpPr txBox="1"/>
          <p:nvPr/>
        </p:nvSpPr>
        <p:spPr>
          <a:xfrm>
            <a:off x="533400" y="1066800"/>
            <a:ext cx="65532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Thank you!</a:t>
            </a:r>
          </a:p>
        </p:txBody>
      </p:sp>
      <p:sp>
        <p:nvSpPr>
          <p:cNvPr id="4" name="TextBox 3">
            <a:extLst>
              <a:ext uri="{FF2B5EF4-FFF2-40B4-BE49-F238E27FC236}">
                <a16:creationId xmlns:a16="http://schemas.microsoft.com/office/drawing/2014/main" id="{926349E2-D5F7-9542-B0E2-3CCCFA1C7F4B}"/>
              </a:ext>
            </a:extLst>
          </p:cNvPr>
          <p:cNvSpPr txBox="1"/>
          <p:nvPr/>
        </p:nvSpPr>
        <p:spPr>
          <a:xfrm>
            <a:off x="1219200" y="2209800"/>
            <a:ext cx="5715000"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More information:</a:t>
            </a:r>
            <a:endParaRPr lang="en-US" sz="2800" dirty="0">
              <a:solidFill>
                <a:prstClr val="black"/>
              </a:solidFill>
              <a:latin typeface="Gill Sans MT" panose="020B05020201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hlinkClick r:id="rId4"/>
              </a:rPr>
              <a:t>http://eli.ctas.tennessee.edu</a:t>
            </a:r>
            <a:r>
              <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t>
            </a:r>
          </a:p>
        </p:txBody>
      </p:sp>
    </p:spTree>
    <p:extLst>
      <p:ext uri="{BB962C8B-B14F-4D97-AF65-F5344CB8AC3E}">
        <p14:creationId xmlns:p14="http://schemas.microsoft.com/office/powerpoint/2010/main" val="4237573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descr="Large confetti">
            <a:extLst>
              <a:ext uri="{FF2B5EF4-FFF2-40B4-BE49-F238E27FC236}">
                <a16:creationId xmlns:a16="http://schemas.microsoft.com/office/drawing/2014/main" id="{F76E58AF-317D-E646-993D-52BF83151605}"/>
              </a:ext>
            </a:extLst>
          </p:cNvPr>
          <p:cNvSpPr>
            <a:spLocks noGrp="1"/>
          </p:cNvSpPr>
          <p:nvPr>
            <p:ph type="title"/>
          </p:nvPr>
        </p:nvSpPr>
        <p:spPr/>
        <p:txBody>
          <a:bodyPr/>
          <a:lstStyle/>
          <a:p>
            <a:r>
              <a:rPr lang="en-US" altLang="en-US" dirty="0"/>
              <a:t>What is Procurement in the Public Sector?  </a:t>
            </a:r>
          </a:p>
        </p:txBody>
      </p:sp>
      <p:sp>
        <p:nvSpPr>
          <p:cNvPr id="33795" name="Rectangle 3">
            <a:extLst>
              <a:ext uri="{FF2B5EF4-FFF2-40B4-BE49-F238E27FC236}">
                <a16:creationId xmlns:a16="http://schemas.microsoft.com/office/drawing/2014/main" id="{0CDB0997-5728-E448-A34C-C2BB76A54939}"/>
              </a:ext>
            </a:extLst>
          </p:cNvPr>
          <p:cNvSpPr>
            <a:spLocks noGrp="1"/>
          </p:cNvSpPr>
          <p:nvPr>
            <p:ph idx="1"/>
          </p:nvPr>
        </p:nvSpPr>
        <p:spPr>
          <a:xfrm>
            <a:off x="581193" y="2180496"/>
            <a:ext cx="5514808" cy="3678303"/>
          </a:xfrm>
        </p:spPr>
        <p:txBody>
          <a:bodyPr>
            <a:normAutofit/>
          </a:bodyPr>
          <a:lstStyle/>
          <a:p>
            <a:pPr marL="0" indent="0">
              <a:buNone/>
            </a:pPr>
            <a:r>
              <a:rPr lang="en-US" altLang="en-US" sz="3600" dirty="0"/>
              <a:t>Procurement in local governments is a process through which offices acquire the goods and services needed to perform their specific tasks.</a:t>
            </a:r>
          </a:p>
        </p:txBody>
      </p:sp>
      <p:pic>
        <p:nvPicPr>
          <p:cNvPr id="4" name="Picture 3">
            <a:extLst>
              <a:ext uri="{FF2B5EF4-FFF2-40B4-BE49-F238E27FC236}">
                <a16:creationId xmlns:a16="http://schemas.microsoft.com/office/drawing/2014/main" id="{737E03C2-AECC-ED4C-BC48-E8C37FA932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180496"/>
            <a:ext cx="5517455" cy="3678303"/>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descr="Large confetti">
            <a:extLst>
              <a:ext uri="{FF2B5EF4-FFF2-40B4-BE49-F238E27FC236}">
                <a16:creationId xmlns:a16="http://schemas.microsoft.com/office/drawing/2014/main" id="{1EF64FE7-E477-8146-9875-310820E1C068}"/>
              </a:ext>
            </a:extLst>
          </p:cNvPr>
          <p:cNvSpPr>
            <a:spLocks noGrp="1"/>
          </p:cNvSpPr>
          <p:nvPr>
            <p:ph type="title"/>
          </p:nvPr>
        </p:nvSpPr>
        <p:spPr/>
        <p:txBody>
          <a:bodyPr/>
          <a:lstStyle/>
          <a:p>
            <a:r>
              <a:rPr lang="en-US" altLang="en-US" dirty="0"/>
              <a:t>Three Principles of Purchasing</a:t>
            </a:r>
          </a:p>
        </p:txBody>
      </p:sp>
      <p:sp>
        <p:nvSpPr>
          <p:cNvPr id="33795" name="Rectangle 3">
            <a:extLst>
              <a:ext uri="{FF2B5EF4-FFF2-40B4-BE49-F238E27FC236}">
                <a16:creationId xmlns:a16="http://schemas.microsoft.com/office/drawing/2014/main" id="{69A37490-3F78-834C-BBBE-571CD13CF2EE}"/>
              </a:ext>
            </a:extLst>
          </p:cNvPr>
          <p:cNvSpPr>
            <a:spLocks noGrp="1"/>
          </p:cNvSpPr>
          <p:nvPr>
            <p:ph idx="1"/>
          </p:nvPr>
        </p:nvSpPr>
        <p:spPr>
          <a:xfrm>
            <a:off x="581192" y="1981200"/>
            <a:ext cx="11029615" cy="4343400"/>
          </a:xfrm>
        </p:spPr>
        <p:txBody>
          <a:bodyPr>
            <a:normAutofit/>
          </a:bodyPr>
          <a:lstStyle/>
          <a:p>
            <a:r>
              <a:rPr lang="en-US" altLang="en-US" b="1" dirty="0"/>
              <a:t>Maximization of Competition</a:t>
            </a:r>
          </a:p>
          <a:p>
            <a:pPr lvl="1"/>
            <a:r>
              <a:rPr lang="en-US" altLang="en-US" dirty="0"/>
              <a:t>Specifications are written to allow the purchasing process to be as open as possible to a number of qualified vendors.</a:t>
            </a:r>
          </a:p>
          <a:p>
            <a:r>
              <a:rPr lang="en-US" altLang="en-US" b="1" dirty="0"/>
              <a:t>Equal and Fair Competition</a:t>
            </a:r>
          </a:p>
          <a:p>
            <a:pPr lvl="1"/>
            <a:r>
              <a:rPr lang="en-US" altLang="en-US" dirty="0"/>
              <a:t>Each vendor is provided the same information regarding product or service needs/specifications.</a:t>
            </a:r>
          </a:p>
          <a:p>
            <a:r>
              <a:rPr lang="en-US" altLang="en-US" b="1" dirty="0"/>
              <a:t>Best Value at the Lowest Price</a:t>
            </a:r>
          </a:p>
          <a:p>
            <a:pPr lvl="1"/>
            <a:r>
              <a:rPr lang="en-US" altLang="en-US" dirty="0"/>
              <a:t>The purchase must be made at the lowest price for the product or service that best meets the needs of the requisitioner.</a:t>
            </a:r>
          </a:p>
          <a:p>
            <a:endParaRPr lang="en-US" altLang="en-US" dirty="0"/>
          </a:p>
          <a:p>
            <a:endParaRPr lang="en-US" altLang="en-US" dirty="0"/>
          </a:p>
          <a:p>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descr="Large confetti">
            <a:extLst>
              <a:ext uri="{FF2B5EF4-FFF2-40B4-BE49-F238E27FC236}">
                <a16:creationId xmlns:a16="http://schemas.microsoft.com/office/drawing/2014/main" id="{A41E9350-74B6-EC43-B091-13B12F1B6E8E}"/>
              </a:ext>
            </a:extLst>
          </p:cNvPr>
          <p:cNvSpPr>
            <a:spLocks noGrp="1" noChangeArrowheads="1"/>
          </p:cNvSpPr>
          <p:nvPr>
            <p:ph type="title"/>
          </p:nvPr>
        </p:nvSpPr>
        <p:spPr/>
        <p:txBody>
          <a:bodyPr/>
          <a:lstStyle/>
          <a:p>
            <a:r>
              <a:rPr lang="en-US" altLang="en-US" dirty="0"/>
              <a:t>Three Stages of Procurement</a:t>
            </a:r>
          </a:p>
        </p:txBody>
      </p:sp>
      <p:sp>
        <p:nvSpPr>
          <p:cNvPr id="37891" name="Rectangle 3">
            <a:extLst>
              <a:ext uri="{FF2B5EF4-FFF2-40B4-BE49-F238E27FC236}">
                <a16:creationId xmlns:a16="http://schemas.microsoft.com/office/drawing/2014/main" id="{742A7022-81DF-B440-ADDD-B2F3A62F1FB2}"/>
              </a:ext>
            </a:extLst>
          </p:cNvPr>
          <p:cNvSpPr>
            <a:spLocks noGrp="1"/>
          </p:cNvSpPr>
          <p:nvPr>
            <p:ph idx="1"/>
          </p:nvPr>
        </p:nvSpPr>
        <p:spPr>
          <a:xfrm>
            <a:off x="581192" y="2133600"/>
            <a:ext cx="11029615" cy="3886200"/>
          </a:xfrm>
        </p:spPr>
        <p:txBody>
          <a:bodyPr>
            <a:normAutofit fontScale="92500" lnSpcReduction="10000"/>
          </a:bodyPr>
          <a:lstStyle/>
          <a:p>
            <a:r>
              <a:rPr lang="en-US" altLang="en-US" sz="3200" b="1" dirty="0"/>
              <a:t>Planning and Scheduling</a:t>
            </a:r>
          </a:p>
          <a:p>
            <a:pPr lvl="1"/>
            <a:r>
              <a:rPr lang="en-US" altLang="en-US" sz="2800" dirty="0"/>
              <a:t>Good planning ensures that goods and services are delivered timely to meet operational needs. </a:t>
            </a:r>
          </a:p>
          <a:p>
            <a:r>
              <a:rPr lang="en-US" altLang="en-US" sz="3200" b="1" dirty="0"/>
              <a:t>Source Selection (Purchasing)</a:t>
            </a:r>
          </a:p>
          <a:p>
            <a:pPr lvl="1"/>
            <a:r>
              <a:rPr lang="en-US" altLang="en-US" sz="2800" dirty="0"/>
              <a:t>The </a:t>
            </a:r>
            <a:r>
              <a:rPr lang="en-US" altLang="en-US" sz="2800" u="sng" dirty="0"/>
              <a:t>process</a:t>
            </a:r>
            <a:r>
              <a:rPr lang="en-US" altLang="en-US" sz="2800" dirty="0"/>
              <a:t> through which solicitations are issued, offers are made, contracts awarded, and goods and services received. </a:t>
            </a:r>
          </a:p>
          <a:p>
            <a:r>
              <a:rPr lang="en-US" altLang="en-US" sz="3200" b="1" dirty="0"/>
              <a:t>Contract Administration </a:t>
            </a:r>
          </a:p>
          <a:p>
            <a:pPr lvl="1"/>
            <a:r>
              <a:rPr lang="en-US" altLang="en-US" sz="2800" dirty="0"/>
              <a:t>The </a:t>
            </a:r>
            <a:r>
              <a:rPr lang="en-US" altLang="en-US" sz="2800" u="sng" dirty="0"/>
              <a:t>process</a:t>
            </a:r>
            <a:r>
              <a:rPr lang="en-US" altLang="en-US" sz="2800" dirty="0"/>
              <a:t> of ensuring the terms of the purchase agreement are enforced, goods and services are delivered satisfactorily, and the bills are paid.</a:t>
            </a:r>
          </a:p>
          <a:p>
            <a:endParaRPr lang="en-US" altLang="en-US" sz="3200" dirty="0"/>
          </a:p>
          <a:p>
            <a:pPr lvl="1"/>
            <a:endParaRPr lang="en-US" altLang="en-US" dirty="0"/>
          </a:p>
          <a:p>
            <a:pPr lvl="3"/>
            <a:endParaRPr lang="en-US" alt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B7B55-6DCF-71D6-5076-ED742C7F1A7A}"/>
              </a:ext>
            </a:extLst>
          </p:cNvPr>
          <p:cNvSpPr>
            <a:spLocks noGrp="1"/>
          </p:cNvSpPr>
          <p:nvPr>
            <p:ph type="title"/>
          </p:nvPr>
        </p:nvSpPr>
        <p:spPr/>
        <p:txBody>
          <a:bodyPr/>
          <a:lstStyle/>
          <a:p>
            <a:r>
              <a:rPr lang="en-US" dirty="0"/>
              <a:t>Purchasing Methods </a:t>
            </a:r>
          </a:p>
        </p:txBody>
      </p:sp>
      <p:sp>
        <p:nvSpPr>
          <p:cNvPr id="3" name="Content Placeholder 2">
            <a:extLst>
              <a:ext uri="{FF2B5EF4-FFF2-40B4-BE49-F238E27FC236}">
                <a16:creationId xmlns:a16="http://schemas.microsoft.com/office/drawing/2014/main" id="{A3B4FE91-A6E4-54EB-E0C8-549F4BC609D5}"/>
              </a:ext>
            </a:extLst>
          </p:cNvPr>
          <p:cNvSpPr>
            <a:spLocks noGrp="1"/>
          </p:cNvSpPr>
          <p:nvPr>
            <p:ph idx="1"/>
          </p:nvPr>
        </p:nvSpPr>
        <p:spPr/>
        <p:txBody>
          <a:bodyPr>
            <a:normAutofit fontScale="85000" lnSpcReduction="20000"/>
          </a:bodyPr>
          <a:lstStyle/>
          <a:p>
            <a:r>
              <a:rPr lang="en-US" b="1" dirty="0"/>
              <a:t>Competitive Sealed Bids </a:t>
            </a:r>
            <a:r>
              <a:rPr lang="en-US" dirty="0"/>
              <a:t>– Used for goods and services above the small purchase threshold. Bids are submitted sealed and opened in public at a predetermined time. </a:t>
            </a:r>
          </a:p>
          <a:p>
            <a:r>
              <a:rPr lang="en-US" b="1" dirty="0"/>
              <a:t>Competitive Sealed Proposals </a:t>
            </a:r>
            <a:r>
              <a:rPr lang="en-US" dirty="0"/>
              <a:t>– Selection is not solely based on price. County issues RFP describing the needs of the county and asking interested vendors to make proposals. Proposals are evaluated according to the criteria described in the RFP. </a:t>
            </a:r>
          </a:p>
          <a:p>
            <a:r>
              <a:rPr lang="en-US" b="1" dirty="0"/>
              <a:t>Informal Quotes </a:t>
            </a:r>
            <a:r>
              <a:rPr lang="en-US" dirty="0"/>
              <a:t>– Less formal than a bid and may be verbal. Must be fully </a:t>
            </a:r>
            <a:r>
              <a:rPr lang="en-US" b="1" dirty="0"/>
              <a:t>documented</a:t>
            </a:r>
            <a:r>
              <a:rPr lang="en-US" dirty="0"/>
              <a:t>. </a:t>
            </a:r>
          </a:p>
          <a:p>
            <a:r>
              <a:rPr lang="en-US" b="1" dirty="0"/>
              <a:t>Request for Qualifications - </a:t>
            </a:r>
            <a:r>
              <a:rPr lang="en-US" b="0" i="0" dirty="0">
                <a:solidFill>
                  <a:srgbClr val="000000"/>
                </a:solidFill>
                <a:effectLst/>
                <a:latin typeface="Gotham SSm 4r"/>
              </a:rPr>
              <a:t>used to obtain a statement of qualifications from proposers.  Proposers are asked to submit resumes, certifications, references,  previous experience, and other qualifications as they relate to criteria established and set forth in the specifications portion of the RFQ document. </a:t>
            </a:r>
            <a:r>
              <a:rPr lang="en-US" altLang="en-US" dirty="0"/>
              <a:t>(</a:t>
            </a:r>
            <a:r>
              <a:rPr lang="en-US" altLang="en-US" b="1" dirty="0"/>
              <a:t>e.g., architectural and engineering) </a:t>
            </a:r>
            <a:endParaRPr lang="en-US" altLang="en-US" dirty="0"/>
          </a:p>
          <a:p>
            <a:endParaRPr lang="en-US" b="1" dirty="0"/>
          </a:p>
          <a:p>
            <a:endParaRPr lang="en-US" dirty="0"/>
          </a:p>
          <a:p>
            <a:endParaRPr lang="en-US" dirty="0"/>
          </a:p>
        </p:txBody>
      </p:sp>
    </p:spTree>
    <p:extLst>
      <p:ext uri="{BB962C8B-B14F-4D97-AF65-F5344CB8AC3E}">
        <p14:creationId xmlns:p14="http://schemas.microsoft.com/office/powerpoint/2010/main" val="3686983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descr="Large confetti">
            <a:extLst>
              <a:ext uri="{FF2B5EF4-FFF2-40B4-BE49-F238E27FC236}">
                <a16:creationId xmlns:a16="http://schemas.microsoft.com/office/drawing/2014/main" id="{DE3B526D-D300-D24E-B401-41682FF677B5}"/>
              </a:ext>
            </a:extLst>
          </p:cNvPr>
          <p:cNvSpPr>
            <a:spLocks noGrp="1" noChangeArrowheads="1"/>
          </p:cNvSpPr>
          <p:nvPr>
            <p:ph type="title"/>
          </p:nvPr>
        </p:nvSpPr>
        <p:spPr/>
        <p:txBody>
          <a:bodyPr/>
          <a:lstStyle/>
          <a:p>
            <a:r>
              <a:rPr lang="en-US" altLang="en-US" dirty="0"/>
              <a:t>Confidentiality of RFP’s</a:t>
            </a:r>
          </a:p>
        </p:txBody>
      </p:sp>
      <p:sp>
        <p:nvSpPr>
          <p:cNvPr id="86019" name="Rectangle 3">
            <a:extLst>
              <a:ext uri="{FF2B5EF4-FFF2-40B4-BE49-F238E27FC236}">
                <a16:creationId xmlns:a16="http://schemas.microsoft.com/office/drawing/2014/main" id="{1C55C79D-9EA1-3E48-87BE-6DC1C2BA4666}"/>
              </a:ext>
            </a:extLst>
          </p:cNvPr>
          <p:cNvSpPr>
            <a:spLocks noGrp="1"/>
          </p:cNvSpPr>
          <p:nvPr>
            <p:ph idx="1"/>
          </p:nvPr>
        </p:nvSpPr>
        <p:spPr>
          <a:xfrm>
            <a:off x="581192" y="2057400"/>
            <a:ext cx="11029615" cy="3801399"/>
          </a:xfrm>
        </p:spPr>
        <p:txBody>
          <a:bodyPr>
            <a:normAutofit/>
          </a:bodyPr>
          <a:lstStyle/>
          <a:p>
            <a:pPr marL="0" indent="0">
              <a:buNone/>
            </a:pPr>
            <a:endParaRPr lang="en-US" altLang="en-US" dirty="0"/>
          </a:p>
          <a:p>
            <a:r>
              <a:rPr lang="en-US" altLang="en-US" b="1" dirty="0"/>
              <a:t>Confidential Records – </a:t>
            </a:r>
            <a:r>
              <a:rPr lang="en-US" altLang="en-US" dirty="0"/>
              <a:t>The proposals and statements of qualifications, and all related records, received by local governments in response to requests for proposals or requests for qualifications solicitations must remain confidential until the intent to award the contract has been announced (effective March 24, 2016).</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descr="Large confetti">
            <a:extLst>
              <a:ext uri="{FF2B5EF4-FFF2-40B4-BE49-F238E27FC236}">
                <a16:creationId xmlns:a16="http://schemas.microsoft.com/office/drawing/2014/main" id="{1015F3C6-5F54-6B4E-9A3C-063182C44D3E}"/>
              </a:ext>
            </a:extLst>
          </p:cNvPr>
          <p:cNvSpPr>
            <a:spLocks noGrp="1" noChangeArrowheads="1"/>
          </p:cNvSpPr>
          <p:nvPr>
            <p:ph type="title"/>
          </p:nvPr>
        </p:nvSpPr>
        <p:spPr/>
        <p:txBody>
          <a:bodyPr/>
          <a:lstStyle/>
          <a:p>
            <a:r>
              <a:rPr lang="en-US" altLang="en-US" dirty="0"/>
              <a:t>Specifications &amp; Standards</a:t>
            </a:r>
          </a:p>
        </p:txBody>
      </p:sp>
      <p:sp>
        <p:nvSpPr>
          <p:cNvPr id="73731" name="Rectangle 3">
            <a:extLst>
              <a:ext uri="{FF2B5EF4-FFF2-40B4-BE49-F238E27FC236}">
                <a16:creationId xmlns:a16="http://schemas.microsoft.com/office/drawing/2014/main" id="{E9ADF381-AAC8-6948-9FAC-BE09485F819F}"/>
              </a:ext>
            </a:extLst>
          </p:cNvPr>
          <p:cNvSpPr>
            <a:spLocks noGrp="1"/>
          </p:cNvSpPr>
          <p:nvPr>
            <p:ph idx="1"/>
          </p:nvPr>
        </p:nvSpPr>
        <p:spPr/>
        <p:txBody>
          <a:bodyPr anchor="ctr">
            <a:normAutofit/>
          </a:bodyPr>
          <a:lstStyle/>
          <a:p>
            <a:r>
              <a:rPr lang="en-US" altLang="en-US" dirty="0"/>
              <a:t>Why are specifications so important?</a:t>
            </a:r>
          </a:p>
          <a:p>
            <a:r>
              <a:rPr lang="en-US" altLang="en-US" dirty="0"/>
              <a:t>Specification Definition: </a:t>
            </a:r>
          </a:p>
          <a:p>
            <a:pPr lvl="1"/>
            <a:r>
              <a:rPr lang="en-US" altLang="en-US" dirty="0"/>
              <a:t>The </a:t>
            </a:r>
            <a:r>
              <a:rPr lang="en-US" altLang="en-US" b="1" dirty="0"/>
              <a:t>total description </a:t>
            </a:r>
            <a:r>
              <a:rPr lang="en-US" altLang="en-US" dirty="0"/>
              <a:t>of the purchase.</a:t>
            </a:r>
          </a:p>
          <a:p>
            <a:r>
              <a:rPr lang="en-US" altLang="en-US" dirty="0"/>
              <a:t>Specification </a:t>
            </a:r>
            <a:r>
              <a:rPr lang="en-US" altLang="en-US" b="1" dirty="0"/>
              <a:t>Purpose</a:t>
            </a:r>
            <a:r>
              <a:rPr lang="en-US" altLang="en-US" dirty="0"/>
              <a:t>:</a:t>
            </a:r>
          </a:p>
          <a:p>
            <a:pPr lvl="1"/>
            <a:r>
              <a:rPr lang="en-US" altLang="en-US" dirty="0"/>
              <a:t>Provide purchasing personnel with </a:t>
            </a:r>
            <a:r>
              <a:rPr lang="en-US" altLang="en-US" b="1" dirty="0"/>
              <a:t>clear guidelines </a:t>
            </a:r>
            <a:r>
              <a:rPr lang="en-US" altLang="en-US" dirty="0"/>
              <a:t>to purchasing.</a:t>
            </a:r>
          </a:p>
          <a:p>
            <a:pPr lvl="1"/>
            <a:r>
              <a:rPr lang="en-US" altLang="en-US" dirty="0"/>
              <a:t>Provide vendors with </a:t>
            </a:r>
            <a:r>
              <a:rPr lang="en-US" altLang="en-US" b="1" dirty="0"/>
              <a:t>firm criteria </a:t>
            </a:r>
            <a:r>
              <a:rPr lang="en-US" altLang="en-US" dirty="0"/>
              <a:t>of </a:t>
            </a:r>
            <a:r>
              <a:rPr lang="en-US" altLang="en-US" b="1" dirty="0"/>
              <a:t>minimum product or service acceptability</a:t>
            </a:r>
            <a:r>
              <a:rPr lang="en-US" altLang="en-US" dirty="0"/>
              <a:t>.</a:t>
            </a:r>
          </a:p>
          <a:p>
            <a:pPr lvl="1"/>
            <a:r>
              <a:rPr lang="en-US" altLang="en-US" dirty="0"/>
              <a:t>Success of the purchasing activity relies on the specification being a </a:t>
            </a:r>
            <a:r>
              <a:rPr lang="en-US" altLang="en-US" b="1" dirty="0"/>
              <a:t>true and accurate statement of the buyer’s requirements</a:t>
            </a:r>
            <a:r>
              <a:rPr lang="en-US" altLang="en-US" dirty="0"/>
              <a:t>.                                </a:t>
            </a:r>
          </a:p>
        </p:txBody>
      </p:sp>
    </p:spTree>
  </p:cSld>
  <p:clrMapOvr>
    <a:masterClrMapping/>
  </p:clrMapOvr>
  <p:transition/>
</p:sld>
</file>

<file path=ppt/theme/theme1.xml><?xml version="1.0" encoding="utf-8"?>
<a:theme xmlns:a="http://schemas.openxmlformats.org/drawingml/2006/main" name="CTAS Orange 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AS Orange 3" id="{5AC0B224-F8D3-C545-9720-CD0D62520921}" vid="{A2E25823-943D-164B-AFFD-EA1C08E6EDE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09128623622441A0D6EB28D6367A74" ma:contentTypeVersion="0" ma:contentTypeDescription="Create a new document." ma:contentTypeScope="" ma:versionID="4719633e73151adc882fe4f9a2c903e6">
  <xsd:schema xmlns:xsd="http://www.w3.org/2001/XMLSchema" xmlns:xs="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DAA168-73FB-4A13-9453-EC97032598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CTAS Orange 3</Template>
  <TotalTime>60953</TotalTime>
  <Words>3353</Words>
  <Application>Microsoft Office PowerPoint</Application>
  <PresentationFormat>Widescreen</PresentationFormat>
  <Paragraphs>294</Paragraphs>
  <Slides>34</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Gill Sans MT</vt:lpstr>
      <vt:lpstr>Gotham SSm 4r</vt:lpstr>
      <vt:lpstr>Times New Roman</vt:lpstr>
      <vt:lpstr>Verdana</vt:lpstr>
      <vt:lpstr>CTAS Orange 3</vt:lpstr>
      <vt:lpstr>County Procurement</vt:lpstr>
      <vt:lpstr>PowerPoint Presentation</vt:lpstr>
      <vt:lpstr>Understanding Procurement</vt:lpstr>
      <vt:lpstr>What is Procurement in the Public Sector?  </vt:lpstr>
      <vt:lpstr>Three Principles of Purchasing</vt:lpstr>
      <vt:lpstr>Three Stages of Procurement</vt:lpstr>
      <vt:lpstr>Purchasing Methods </vt:lpstr>
      <vt:lpstr>Confidentiality of RFP’s</vt:lpstr>
      <vt:lpstr>Specifications &amp; Standards</vt:lpstr>
      <vt:lpstr>Legal Framework for Purchasing in Tennessee Local Governments</vt:lpstr>
      <vt:lpstr>COUNTY Legal framework</vt:lpstr>
      <vt:lpstr>County Legal Framework</vt:lpstr>
      <vt:lpstr>The County Uniform Highway Law</vt:lpstr>
      <vt:lpstr>The County Uniform Highway Law</vt:lpstr>
      <vt:lpstr>The County Highway Uniform Law </vt:lpstr>
      <vt:lpstr>Non-centralized Purchasing</vt:lpstr>
      <vt:lpstr>Centralization of Purchasing Functions -  OTHER METHODS</vt:lpstr>
      <vt:lpstr>Specific Purchasing Issues</vt:lpstr>
      <vt:lpstr>Cooperative Purchasing  </vt:lpstr>
      <vt:lpstr>Forms of Cooperative Purchasing </vt:lpstr>
      <vt:lpstr>State and Federal Contract Cooperatives </vt:lpstr>
      <vt:lpstr>In-State Piggyback Contracts </vt:lpstr>
      <vt:lpstr>In-State Cooperatives </vt:lpstr>
      <vt:lpstr>Out-of-State Cooperatives </vt:lpstr>
      <vt:lpstr>Procurement Cards – “P-cards”</vt:lpstr>
      <vt:lpstr>PROCUREMENT CARDS (P-CARDS)  </vt:lpstr>
      <vt:lpstr>Purchases of Secondhand Goods</vt:lpstr>
      <vt:lpstr>Emergency Purchases  </vt:lpstr>
      <vt:lpstr>Sole Source Purchase  </vt:lpstr>
      <vt:lpstr>Professional Service Contracts </vt:lpstr>
      <vt:lpstr>Architectural and Engineering Services</vt:lpstr>
      <vt:lpstr>Professional Services Contracts – Architectural and Engineering Services, cont.</vt:lpstr>
      <vt:lpstr>Disposition of Surplus Property</vt:lpstr>
      <vt:lpstr>PowerPoint Presentation</vt:lpstr>
    </vt:vector>
  </TitlesOfParts>
  <Company>University of Tennessee CTAS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COUNTY PURCHASING</dc:title>
  <dc:creator>Rick Hall</dc:creator>
  <cp:lastModifiedBy>Smith, Laylah V</cp:lastModifiedBy>
  <cp:revision>1010</cp:revision>
  <cp:lastPrinted>2023-01-24T16:50:54Z</cp:lastPrinted>
  <dcterms:created xsi:type="dcterms:W3CDTF">2005-03-01T16:28:31Z</dcterms:created>
  <dcterms:modified xsi:type="dcterms:W3CDTF">2023-02-25T16:34:22Z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0x0101001609128623622441A0D6EB28D6367A74</vt:lpwstr>
  </property>
</Properties>
</file>